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23"/>
  </p:handoutMasterIdLst>
  <p:sldIdLst>
    <p:sldId id="256" r:id="rId3"/>
    <p:sldId id="360" r:id="rId4"/>
    <p:sldId id="361" r:id="rId5"/>
    <p:sldId id="362" r:id="rId6"/>
    <p:sldId id="363" r:id="rId7"/>
    <p:sldId id="365" r:id="rId8"/>
    <p:sldId id="368" r:id="rId10"/>
    <p:sldId id="366" r:id="rId11"/>
    <p:sldId id="367" r:id="rId12"/>
    <p:sldId id="370" r:id="rId13"/>
    <p:sldId id="372" r:id="rId14"/>
    <p:sldId id="373" r:id="rId15"/>
    <p:sldId id="376" r:id="rId16"/>
    <p:sldId id="377" r:id="rId17"/>
    <p:sldId id="371" r:id="rId18"/>
    <p:sldId id="378" r:id="rId19"/>
    <p:sldId id="379" r:id="rId20"/>
    <p:sldId id="382" r:id="rId21"/>
    <p:sldId id="27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" initials="W" lastIdx="1" clrIdx="0"/>
  <p:cmAuthor id="1" name="liwei" initials="l" lastIdx="1" clrIdx="0"/>
  <p:cmAuthor id="2" name="微软用户" initials="微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FFC0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77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1E8E6-12E8-4BB6-A28D-ECD042868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1E8E6-12E8-4BB6-A28D-ECD042868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1E8E6-12E8-4BB6-A28D-ECD042868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1E8E6-12E8-4BB6-A28D-ECD042868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1E8E6-12E8-4BB6-A28D-ECD042868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1E8E6-12E8-4BB6-A28D-ECD042868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1E8E6-12E8-4BB6-A28D-ECD042868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1E8E6-12E8-4BB6-A28D-ECD042868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1E8E6-12E8-4BB6-A28D-ECD042868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1E8E6-12E8-4BB6-A28D-ECD042868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1E8E6-12E8-4BB6-A28D-ECD042868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1E8E6-12E8-4BB6-A28D-ECD042868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768387"/>
            <a:ext cx="12191999" cy="243528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Group 27"/>
          <p:cNvGrpSpPr/>
          <p:nvPr/>
        </p:nvGrpSpPr>
        <p:grpSpPr bwMode="auto">
          <a:xfrm>
            <a:off x="760215" y="3942246"/>
            <a:ext cx="287337" cy="2120900"/>
            <a:chOff x="431" y="1525"/>
            <a:chExt cx="181" cy="1336"/>
          </a:xfrm>
        </p:grpSpPr>
        <p:sp>
          <p:nvSpPr>
            <p:cNvPr id="12" name="Line 24"/>
            <p:cNvSpPr>
              <a:spLocks noChangeShapeType="1"/>
            </p:cNvSpPr>
            <p:nvPr/>
          </p:nvSpPr>
          <p:spPr bwMode="auto">
            <a:xfrm>
              <a:off x="431" y="1525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25"/>
            <p:cNvSpPr>
              <a:spLocks noChangeShapeType="1"/>
            </p:cNvSpPr>
            <p:nvPr/>
          </p:nvSpPr>
          <p:spPr bwMode="auto">
            <a:xfrm>
              <a:off x="431" y="1525"/>
              <a:ext cx="0" cy="1315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26"/>
            <p:cNvSpPr>
              <a:spLocks noChangeShapeType="1"/>
            </p:cNvSpPr>
            <p:nvPr/>
          </p:nvSpPr>
          <p:spPr bwMode="auto">
            <a:xfrm>
              <a:off x="431" y="2861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03090" y="4114005"/>
            <a:ext cx="10381059" cy="1769100"/>
            <a:chOff x="903090" y="4114005"/>
            <a:chExt cx="10381059" cy="1769100"/>
          </a:xfrm>
          <a:solidFill>
            <a:schemeClr val="accent3"/>
          </a:solidFill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903090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903090" y="4114005"/>
              <a:ext cx="144462" cy="17640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903090" y="574023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4359450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4"/>
            <p:cNvSpPr>
              <a:spLocks noChangeArrowheads="1"/>
            </p:cNvSpPr>
            <p:nvPr/>
          </p:nvSpPr>
          <p:spPr bwMode="auto">
            <a:xfrm>
              <a:off x="4359450" y="573984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Rectangle 4"/>
            <p:cNvSpPr>
              <a:spLocks noChangeArrowheads="1"/>
            </p:cNvSpPr>
            <p:nvPr/>
          </p:nvSpPr>
          <p:spPr bwMode="auto">
            <a:xfrm>
              <a:off x="7828149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7828149" y="573984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1139687" y="4116727"/>
              <a:ext cx="144462" cy="17640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1" name="Group 27"/>
          <p:cNvGrpSpPr/>
          <p:nvPr/>
        </p:nvGrpSpPr>
        <p:grpSpPr bwMode="auto">
          <a:xfrm flipH="1">
            <a:off x="11144448" y="3942246"/>
            <a:ext cx="287337" cy="2120900"/>
            <a:chOff x="431" y="1525"/>
            <a:chExt cx="181" cy="1336"/>
          </a:xfrm>
        </p:grpSpPr>
        <p:sp>
          <p:nvSpPr>
            <p:cNvPr id="22" name="Line 24"/>
            <p:cNvSpPr>
              <a:spLocks noChangeShapeType="1"/>
            </p:cNvSpPr>
            <p:nvPr/>
          </p:nvSpPr>
          <p:spPr bwMode="auto">
            <a:xfrm>
              <a:off x="431" y="1525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431" y="1525"/>
              <a:ext cx="0" cy="1315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>
              <a:off x="431" y="2861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688982" y="4445030"/>
            <a:ext cx="6809273" cy="109171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lIns="90000" tIns="46800" rIns="90000" bIns="46800"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lIns="90000" tIns="46800" rIns="90000" bIns="46800"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99990" y="4388273"/>
            <a:ext cx="3328988" cy="1825625"/>
          </a:xfrm>
          <a:prstGeom prst="rect">
            <a:avLst/>
          </a:prstGeom>
          <a:solidFill>
            <a:schemeClr val="accent4"/>
          </a:soli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148948" y="4426374"/>
            <a:ext cx="7290383" cy="1754326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lIns="90000" tIns="46800" rIns="90000" bIns="46800"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lIns="90000" tIns="46800" rIns="90000" bIns="46800"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265369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7285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7285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768387"/>
            <a:ext cx="12191999" cy="243528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Group 27"/>
          <p:cNvGrpSpPr/>
          <p:nvPr/>
        </p:nvGrpSpPr>
        <p:grpSpPr bwMode="auto">
          <a:xfrm>
            <a:off x="760215" y="3942246"/>
            <a:ext cx="287337" cy="2120900"/>
            <a:chOff x="431" y="1525"/>
            <a:chExt cx="181" cy="1336"/>
          </a:xfrm>
        </p:grpSpPr>
        <p:sp>
          <p:nvSpPr>
            <p:cNvPr id="10" name="Line 24"/>
            <p:cNvSpPr>
              <a:spLocks noChangeShapeType="1"/>
            </p:cNvSpPr>
            <p:nvPr/>
          </p:nvSpPr>
          <p:spPr bwMode="auto">
            <a:xfrm>
              <a:off x="431" y="1525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25"/>
            <p:cNvSpPr>
              <a:spLocks noChangeShapeType="1"/>
            </p:cNvSpPr>
            <p:nvPr/>
          </p:nvSpPr>
          <p:spPr bwMode="auto">
            <a:xfrm>
              <a:off x="431" y="1525"/>
              <a:ext cx="0" cy="1315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26"/>
            <p:cNvSpPr>
              <a:spLocks noChangeShapeType="1"/>
            </p:cNvSpPr>
            <p:nvPr/>
          </p:nvSpPr>
          <p:spPr bwMode="auto">
            <a:xfrm>
              <a:off x="431" y="2861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03090" y="4114005"/>
            <a:ext cx="10381059" cy="1769100"/>
            <a:chOff x="903090" y="4114005"/>
            <a:chExt cx="10381059" cy="1769100"/>
          </a:xfrm>
          <a:solidFill>
            <a:schemeClr val="accent3"/>
          </a:solidFill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903090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903090" y="4114005"/>
              <a:ext cx="144462" cy="17640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903090" y="574023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4359450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359450" y="573984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7828149" y="4114005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4"/>
            <p:cNvSpPr>
              <a:spLocks noChangeArrowheads="1"/>
            </p:cNvSpPr>
            <p:nvPr/>
          </p:nvSpPr>
          <p:spPr bwMode="auto">
            <a:xfrm>
              <a:off x="7828149" y="5739840"/>
              <a:ext cx="3456000" cy="14287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1139687" y="4116727"/>
              <a:ext cx="144462" cy="17640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9" name="Group 27"/>
          <p:cNvGrpSpPr/>
          <p:nvPr/>
        </p:nvGrpSpPr>
        <p:grpSpPr bwMode="auto">
          <a:xfrm flipH="1">
            <a:off x="11144448" y="3942246"/>
            <a:ext cx="287337" cy="2120900"/>
            <a:chOff x="431" y="1525"/>
            <a:chExt cx="181" cy="1336"/>
          </a:xfrm>
        </p:grpSpPr>
        <p:sp>
          <p:nvSpPr>
            <p:cNvPr id="20" name="Line 24"/>
            <p:cNvSpPr>
              <a:spLocks noChangeShapeType="1"/>
            </p:cNvSpPr>
            <p:nvPr/>
          </p:nvSpPr>
          <p:spPr bwMode="auto">
            <a:xfrm>
              <a:off x="431" y="1525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25"/>
            <p:cNvSpPr>
              <a:spLocks noChangeShapeType="1"/>
            </p:cNvSpPr>
            <p:nvPr/>
          </p:nvSpPr>
          <p:spPr bwMode="auto">
            <a:xfrm>
              <a:off x="431" y="1525"/>
              <a:ext cx="0" cy="1315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431" y="2861"/>
              <a:ext cx="181" cy="0"/>
            </a:xfrm>
            <a:prstGeom prst="line">
              <a:avLst/>
            </a:prstGeom>
            <a:noFill/>
            <a:ln w="9525">
              <a:solidFill>
                <a:schemeClr val="accent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688982" y="4465929"/>
            <a:ext cx="6809273" cy="1089529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74786" y="215454"/>
            <a:ext cx="216000" cy="40216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215454"/>
            <a:ext cx="216000" cy="402166"/>
          </a:xfrm>
          <a:prstGeom prst="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38833" y="215454"/>
            <a:ext cx="402166" cy="40216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930338" y="215454"/>
            <a:ext cx="6261662" cy="402166"/>
          </a:xfrm>
          <a:prstGeom prst="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67491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67491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27511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3912" y="365125"/>
            <a:ext cx="829887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577647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205CD-0FDB-4BF2-A009-3D4DB9A61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2C9D8-5602-4252-B318-7298D4C75C1A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89.xml"/><Relationship Id="rId6" Type="http://schemas.openxmlformats.org/officeDocument/2006/relationships/image" Target="../media/image8.png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95.xml"/><Relationship Id="rId6" Type="http://schemas.openxmlformats.org/officeDocument/2006/relationships/image" Target="../media/image9.png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1.xml"/><Relationship Id="rId6" Type="http://schemas.openxmlformats.org/officeDocument/2006/relationships/image" Target="../media/image10.png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7.xml"/><Relationship Id="rId6" Type="http://schemas.openxmlformats.org/officeDocument/2006/relationships/image" Target="../media/image11.png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3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0" Type="http://schemas.openxmlformats.org/officeDocument/2006/relationships/notesSlide" Target="../notesSlides/notesSlide9.xml"/><Relationship Id="rId1" Type="http://schemas.openxmlformats.org/officeDocument/2006/relationships/tags" Target="../tags/tag10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25.xml"/><Relationship Id="rId6" Type="http://schemas.openxmlformats.org/officeDocument/2006/relationships/image" Target="../media/image17.png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2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3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image" Target="../media/image24.jpeg"/><Relationship Id="rId1" Type="http://schemas.openxmlformats.org/officeDocument/2006/relationships/tags" Target="../tags/tag13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.xml"/><Relationship Id="rId2" Type="http://schemas.openxmlformats.org/officeDocument/2006/relationships/image" Target="../media/image3.jpeg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0" Type="http://schemas.openxmlformats.org/officeDocument/2006/relationships/notesSlide" Target="../notesSlides/notesSlide1.xml"/><Relationship Id="rId2" Type="http://schemas.openxmlformats.org/officeDocument/2006/relationships/tags" Target="../tags/tag8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image" Target="../media/image7.jpeg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6" Type="http://schemas.openxmlformats.org/officeDocument/2006/relationships/notesSlide" Target="../notesSlides/notesSlide2.xml"/><Relationship Id="rId25" Type="http://schemas.openxmlformats.org/officeDocument/2006/relationships/slideLayout" Target="../slideLayouts/slideLayout7.xml"/><Relationship Id="rId24" Type="http://schemas.openxmlformats.org/officeDocument/2006/relationships/tags" Target="../tags/tag47.xml"/><Relationship Id="rId23" Type="http://schemas.openxmlformats.org/officeDocument/2006/relationships/tags" Target="../tags/tag46.xml"/><Relationship Id="rId22" Type="http://schemas.openxmlformats.org/officeDocument/2006/relationships/tags" Target="../tags/tag45.xml"/><Relationship Id="rId21" Type="http://schemas.openxmlformats.org/officeDocument/2006/relationships/tags" Target="../tags/tag44.xml"/><Relationship Id="rId20" Type="http://schemas.openxmlformats.org/officeDocument/2006/relationships/tags" Target="../tags/tag43.xml"/><Relationship Id="rId2" Type="http://schemas.openxmlformats.org/officeDocument/2006/relationships/tags" Target="../tags/tag26.xml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tags" Target="../tags/tag4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4" Type="http://schemas.openxmlformats.org/officeDocument/2006/relationships/notesSlide" Target="../notesSlides/notesSlide4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tags" Target="../tags/tag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3625" y="4445000"/>
            <a:ext cx="10069830" cy="109156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JavaWeb</a:t>
            </a:r>
            <a:r>
              <a:rPr lang="zh-CN" altLang="zh-CN" dirty="0" smtClean="0"/>
              <a:t>课程大纲</a:t>
            </a:r>
            <a:endParaRPr lang="zh-CN" altLang="zh-CN" dirty="0" smtClean="0"/>
          </a:p>
        </p:txBody>
      </p: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>
            <p:custDataLst>
              <p:tags r:id="rId1"/>
            </p:custDataLst>
          </p:nvPr>
        </p:nvSpPr>
        <p:spPr>
          <a:xfrm>
            <a:off x="10069149" y="2608947"/>
            <a:ext cx="965711" cy="20574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0000" tIns="46800" rIns="90000" bIns="46800" rtlCol="0" anchor="ctr">
            <a:normAutofit fontScale="62500"/>
          </a:bodyPr>
          <a:lstStyle/>
          <a:p>
            <a:pPr algn="ctr"/>
            <a:r>
              <a:rPr lang="zh-CN" alt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贯穿项目</a:t>
            </a:r>
            <a:endParaRPr lang="zh-CN" altLang="en-US" sz="60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等腰三角形 14"/>
          <p:cNvSpPr/>
          <p:nvPr>
            <p:custDataLst>
              <p:tags r:id="rId2"/>
            </p:custDataLst>
          </p:nvPr>
        </p:nvSpPr>
        <p:spPr>
          <a:xfrm rot="5400000">
            <a:off x="1207620" y="574056"/>
            <a:ext cx="560414" cy="51109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>
            <p:custDataLst>
              <p:tags r:id="rId3"/>
            </p:custDataLst>
          </p:nvPr>
        </p:nvSpPr>
        <p:spPr>
          <a:xfrm rot="5400000">
            <a:off x="1046320" y="562621"/>
            <a:ext cx="560414" cy="51109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1770745" y="252064"/>
            <a:ext cx="7086457" cy="562366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lumMod val="25000"/>
                  </a:schemeClr>
                </a:solidFill>
                <a:latin typeface="Calibri Light" panose="020F0302020204030204"/>
                <a:ea typeface="+mn-ea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用户模块</a:t>
            </a:r>
            <a:endParaRPr lang="zh-CN" altLang="en-US" sz="2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文本框 41"/>
          <p:cNvSpPr txBox="1"/>
          <p:nvPr>
            <p:custDataLst>
              <p:tags r:id="rId5"/>
            </p:custDataLst>
          </p:nvPr>
        </p:nvSpPr>
        <p:spPr>
          <a:xfrm>
            <a:off x="1770746" y="828392"/>
            <a:ext cx="7086454" cy="102807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用户登录 </a:t>
            </a:r>
            <a:endParaRPr lang="zh-CN" altLang="en-US" sz="1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025" y="1372870"/>
            <a:ext cx="5314950" cy="43148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>
            <p:custDataLst>
              <p:tags r:id="rId1"/>
            </p:custDataLst>
          </p:nvPr>
        </p:nvSpPr>
        <p:spPr>
          <a:xfrm>
            <a:off x="11123249" y="2507347"/>
            <a:ext cx="965711" cy="20574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0000" tIns="46800" rIns="90000" bIns="46800" rtlCol="0" anchor="ctr">
            <a:normAutofit fontScale="62500"/>
          </a:bodyPr>
          <a:lstStyle/>
          <a:p>
            <a:pPr algn="ctr"/>
            <a:r>
              <a:rPr lang="zh-CN" alt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贯穿项目</a:t>
            </a:r>
            <a:endParaRPr lang="zh-CN" altLang="en-US" sz="60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等腰三角形 14"/>
          <p:cNvSpPr/>
          <p:nvPr>
            <p:custDataLst>
              <p:tags r:id="rId2"/>
            </p:custDataLst>
          </p:nvPr>
        </p:nvSpPr>
        <p:spPr>
          <a:xfrm rot="5400000">
            <a:off x="712320" y="523256"/>
            <a:ext cx="560414" cy="51109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>
            <p:custDataLst>
              <p:tags r:id="rId3"/>
            </p:custDataLst>
          </p:nvPr>
        </p:nvSpPr>
        <p:spPr>
          <a:xfrm rot="5400000">
            <a:off x="551020" y="511821"/>
            <a:ext cx="560414" cy="51109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1275445" y="201264"/>
            <a:ext cx="7086457" cy="562366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lumMod val="25000"/>
                  </a:schemeClr>
                </a:solidFill>
                <a:latin typeface="Calibri Light" panose="020F0302020204030204"/>
                <a:ea typeface="+mn-ea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用户模块</a:t>
            </a:r>
            <a:endParaRPr lang="zh-CN" altLang="en-US" sz="2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文本框 41"/>
          <p:cNvSpPr txBox="1"/>
          <p:nvPr>
            <p:custDataLst>
              <p:tags r:id="rId5"/>
            </p:custDataLst>
          </p:nvPr>
        </p:nvSpPr>
        <p:spPr>
          <a:xfrm>
            <a:off x="1275446" y="777592"/>
            <a:ext cx="7086454" cy="102807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用户登录成功，显示图书列表，欢迎信息 </a:t>
            </a:r>
            <a:endParaRPr lang="zh-CN" altLang="en-US" sz="1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" y="1560830"/>
            <a:ext cx="10544175" cy="42195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>
            <p:custDataLst>
              <p:tags r:id="rId1"/>
            </p:custDataLst>
          </p:nvPr>
        </p:nvSpPr>
        <p:spPr>
          <a:xfrm>
            <a:off x="11123249" y="2507347"/>
            <a:ext cx="965711" cy="20574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0000" tIns="46800" rIns="90000" bIns="46800" rtlCol="0" anchor="ctr">
            <a:normAutofit fontScale="62500"/>
          </a:bodyPr>
          <a:lstStyle/>
          <a:p>
            <a:pPr algn="ctr"/>
            <a:r>
              <a:rPr lang="zh-CN" alt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贯穿项目</a:t>
            </a:r>
            <a:endParaRPr lang="zh-CN" altLang="en-US" sz="60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等腰三角形 14"/>
          <p:cNvSpPr/>
          <p:nvPr>
            <p:custDataLst>
              <p:tags r:id="rId2"/>
            </p:custDataLst>
          </p:nvPr>
        </p:nvSpPr>
        <p:spPr>
          <a:xfrm rot="5400000">
            <a:off x="712320" y="523256"/>
            <a:ext cx="560414" cy="51109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>
            <p:custDataLst>
              <p:tags r:id="rId3"/>
            </p:custDataLst>
          </p:nvPr>
        </p:nvSpPr>
        <p:spPr>
          <a:xfrm rot="5400000">
            <a:off x="551020" y="511821"/>
            <a:ext cx="560414" cy="51109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1275445" y="201264"/>
            <a:ext cx="7086457" cy="562366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lumMod val="25000"/>
                  </a:schemeClr>
                </a:solidFill>
                <a:latin typeface="Calibri Light" panose="020F0302020204030204"/>
                <a:ea typeface="+mn-ea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用户模块</a:t>
            </a:r>
            <a:endParaRPr lang="zh-CN" altLang="en-US" sz="2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文本框 41"/>
          <p:cNvSpPr txBox="1"/>
          <p:nvPr>
            <p:custDataLst>
              <p:tags r:id="rId5"/>
            </p:custDataLst>
          </p:nvPr>
        </p:nvSpPr>
        <p:spPr>
          <a:xfrm>
            <a:off x="1275446" y="777592"/>
            <a:ext cx="7086454" cy="102807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用户登录失败，回显登录页面</a:t>
            </a:r>
            <a:endParaRPr lang="zh-CN" altLang="en-US" sz="1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440" y="1407795"/>
            <a:ext cx="5476875" cy="42576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>
            <p:custDataLst>
              <p:tags r:id="rId1"/>
            </p:custDataLst>
          </p:nvPr>
        </p:nvSpPr>
        <p:spPr>
          <a:xfrm>
            <a:off x="11123249" y="2507347"/>
            <a:ext cx="965711" cy="20574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0000" tIns="46800" rIns="90000" bIns="46800" rtlCol="0" anchor="ctr">
            <a:normAutofit fontScale="62500"/>
          </a:bodyPr>
          <a:lstStyle/>
          <a:p>
            <a:pPr algn="ctr"/>
            <a:r>
              <a:rPr lang="zh-CN" alt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贯穿项目</a:t>
            </a:r>
            <a:endParaRPr lang="zh-CN" altLang="en-US" sz="60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等腰三角形 14"/>
          <p:cNvSpPr/>
          <p:nvPr>
            <p:custDataLst>
              <p:tags r:id="rId2"/>
            </p:custDataLst>
          </p:nvPr>
        </p:nvSpPr>
        <p:spPr>
          <a:xfrm rot="5400000">
            <a:off x="712320" y="523256"/>
            <a:ext cx="560414" cy="51109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>
            <p:custDataLst>
              <p:tags r:id="rId3"/>
            </p:custDataLst>
          </p:nvPr>
        </p:nvSpPr>
        <p:spPr>
          <a:xfrm rot="5400000">
            <a:off x="551020" y="511821"/>
            <a:ext cx="560414" cy="51109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1275445" y="201264"/>
            <a:ext cx="7086457" cy="562366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lumMod val="25000"/>
                  </a:schemeClr>
                </a:solidFill>
                <a:latin typeface="Calibri Light" panose="020F0302020204030204"/>
                <a:ea typeface="+mn-ea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用户模块</a:t>
            </a:r>
            <a:endParaRPr lang="zh-CN" altLang="en-US" sz="2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文本框 41"/>
          <p:cNvSpPr txBox="1"/>
          <p:nvPr>
            <p:custDataLst>
              <p:tags r:id="rId5"/>
            </p:custDataLst>
          </p:nvPr>
        </p:nvSpPr>
        <p:spPr>
          <a:xfrm>
            <a:off x="1275446" y="777592"/>
            <a:ext cx="7086454" cy="102807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权限拦截，必须登录才能操作</a:t>
            </a:r>
            <a:endParaRPr lang="zh-CN" altLang="en-US" sz="1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120" y="1158240"/>
            <a:ext cx="9353550" cy="54578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>
            <p:custDataLst>
              <p:tags r:id="rId1"/>
            </p:custDataLst>
          </p:nvPr>
        </p:nvSpPr>
        <p:spPr>
          <a:xfrm>
            <a:off x="11123249" y="2507347"/>
            <a:ext cx="965711" cy="20574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0000" tIns="46800" rIns="90000" bIns="46800" rtlCol="0" anchor="ctr">
            <a:normAutofit fontScale="62500"/>
          </a:bodyPr>
          <a:lstStyle/>
          <a:p>
            <a:pPr algn="ctr"/>
            <a:r>
              <a:rPr lang="zh-CN" alt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贯穿项目</a:t>
            </a:r>
            <a:endParaRPr lang="zh-CN" altLang="en-US" sz="60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等腰三角形 14"/>
          <p:cNvSpPr/>
          <p:nvPr>
            <p:custDataLst>
              <p:tags r:id="rId2"/>
            </p:custDataLst>
          </p:nvPr>
        </p:nvSpPr>
        <p:spPr>
          <a:xfrm rot="5400000">
            <a:off x="712320" y="523256"/>
            <a:ext cx="560414" cy="51109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>
            <p:custDataLst>
              <p:tags r:id="rId3"/>
            </p:custDataLst>
          </p:nvPr>
        </p:nvSpPr>
        <p:spPr>
          <a:xfrm rot="5400000">
            <a:off x="551020" y="511821"/>
            <a:ext cx="560414" cy="51109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1275445" y="201264"/>
            <a:ext cx="7086457" cy="562366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lumMod val="25000"/>
                  </a:schemeClr>
                </a:solidFill>
                <a:latin typeface="Calibri Light" panose="020F0302020204030204"/>
                <a:ea typeface="+mn-ea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用户模块</a:t>
            </a:r>
            <a:endParaRPr lang="zh-CN" altLang="en-US" sz="2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文本框 41"/>
          <p:cNvSpPr txBox="1"/>
          <p:nvPr>
            <p:custDataLst>
              <p:tags r:id="rId5"/>
            </p:custDataLst>
          </p:nvPr>
        </p:nvSpPr>
        <p:spPr>
          <a:xfrm>
            <a:off x="1275446" y="777592"/>
            <a:ext cx="7086454" cy="102807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勾选记住用户名，下次登录会记住用户名</a:t>
            </a:r>
            <a:endParaRPr lang="zh-CN" altLang="en-US" sz="1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90" y="1805940"/>
            <a:ext cx="4743450" cy="3838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0210" y="1805940"/>
            <a:ext cx="4572000" cy="39052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>
            <p:custDataLst>
              <p:tags r:id="rId1"/>
            </p:custDataLst>
          </p:nvPr>
        </p:nvSpPr>
        <p:spPr>
          <a:xfrm>
            <a:off x="10918779" y="2679432"/>
            <a:ext cx="965711" cy="20574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0000" tIns="46800" rIns="90000" bIns="46800" rtlCol="0" anchor="ctr">
            <a:normAutofit fontScale="62500"/>
          </a:bodyPr>
          <a:lstStyle/>
          <a:p>
            <a:pPr algn="ctr"/>
            <a:r>
              <a:rPr lang="zh-CN" alt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贯穿项目</a:t>
            </a:r>
            <a:endParaRPr lang="zh-CN" altLang="en-US" sz="60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等腰三角形 14"/>
          <p:cNvSpPr/>
          <p:nvPr>
            <p:custDataLst>
              <p:tags r:id="rId2"/>
            </p:custDataLst>
          </p:nvPr>
        </p:nvSpPr>
        <p:spPr>
          <a:xfrm rot="5400000">
            <a:off x="1306680" y="867426"/>
            <a:ext cx="560414" cy="51109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>
            <p:custDataLst>
              <p:tags r:id="rId3"/>
            </p:custDataLst>
          </p:nvPr>
        </p:nvSpPr>
        <p:spPr>
          <a:xfrm rot="5400000">
            <a:off x="1145380" y="855991"/>
            <a:ext cx="560414" cy="51109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1869805" y="545434"/>
            <a:ext cx="7086457" cy="562366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lumMod val="25000"/>
                  </a:schemeClr>
                </a:solidFill>
                <a:latin typeface="Calibri Light" panose="020F0302020204030204"/>
                <a:ea typeface="+mn-ea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图书</a:t>
            </a:r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模块</a:t>
            </a:r>
            <a:endParaRPr lang="zh-CN" altLang="en-US" sz="2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文本框 41"/>
          <p:cNvSpPr txBox="1"/>
          <p:nvPr>
            <p:custDataLst>
              <p:tags r:id="rId5"/>
            </p:custDataLst>
          </p:nvPr>
        </p:nvSpPr>
        <p:spPr>
          <a:xfrm>
            <a:off x="1869806" y="1121762"/>
            <a:ext cx="7086454" cy="102807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图书添加，如果书名存在提示已经存在，如果不存在提示可用，可以上传图书封面，添加成功跳转到图书列表</a:t>
            </a:r>
            <a:endParaRPr lang="zh-CN" altLang="en-US" sz="1800" dirty="0">
              <a:solidFill>
                <a:schemeClr val="tx1"/>
              </a:solidFill>
              <a:latin typeface="+mn-lt"/>
            </a:endParaRPr>
          </a:p>
          <a:p>
            <a:endParaRPr lang="zh-CN" altLang="en-US" sz="1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35" y="1889125"/>
            <a:ext cx="4762500" cy="28479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3885" y="1952625"/>
            <a:ext cx="5086350" cy="2952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910" y="4737100"/>
            <a:ext cx="9839325" cy="42481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>
            <p:custDataLst>
              <p:tags r:id="rId1"/>
            </p:custDataLst>
          </p:nvPr>
        </p:nvSpPr>
        <p:spPr>
          <a:xfrm>
            <a:off x="10918779" y="2679432"/>
            <a:ext cx="965711" cy="20574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0000" tIns="46800" rIns="90000" bIns="46800" rtlCol="0" anchor="ctr">
            <a:normAutofit fontScale="62500"/>
          </a:bodyPr>
          <a:lstStyle/>
          <a:p>
            <a:pPr algn="ctr"/>
            <a:r>
              <a:rPr lang="zh-CN" alt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贯穿项目</a:t>
            </a:r>
            <a:endParaRPr lang="zh-CN" altLang="en-US" sz="60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等腰三角形 14"/>
          <p:cNvSpPr/>
          <p:nvPr>
            <p:custDataLst>
              <p:tags r:id="rId2"/>
            </p:custDataLst>
          </p:nvPr>
        </p:nvSpPr>
        <p:spPr>
          <a:xfrm rot="5400000">
            <a:off x="1306680" y="867426"/>
            <a:ext cx="560414" cy="51109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>
            <p:custDataLst>
              <p:tags r:id="rId3"/>
            </p:custDataLst>
          </p:nvPr>
        </p:nvSpPr>
        <p:spPr>
          <a:xfrm rot="5400000">
            <a:off x="1145380" y="855991"/>
            <a:ext cx="560414" cy="51109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1869805" y="545434"/>
            <a:ext cx="7086457" cy="562366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lumMod val="25000"/>
                  </a:schemeClr>
                </a:solidFill>
                <a:latin typeface="Calibri Light" panose="020F0302020204030204"/>
                <a:ea typeface="+mn-ea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图书</a:t>
            </a:r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模块</a:t>
            </a:r>
            <a:endParaRPr lang="zh-CN" altLang="en-US" sz="2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文本框 41"/>
          <p:cNvSpPr txBox="1"/>
          <p:nvPr>
            <p:custDataLst>
              <p:tags r:id="rId5"/>
            </p:custDataLst>
          </p:nvPr>
        </p:nvSpPr>
        <p:spPr>
          <a:xfrm>
            <a:off x="1869806" y="1121762"/>
            <a:ext cx="7086454" cy="102807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图书删除，点击删除弹出确定删除窗口，点击确定删除成功，点击取消放弃删除</a:t>
            </a:r>
            <a:endParaRPr lang="zh-CN" altLang="en-US" sz="1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225" y="1891030"/>
            <a:ext cx="10134600" cy="30765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>
            <p:custDataLst>
              <p:tags r:id="rId1"/>
            </p:custDataLst>
          </p:nvPr>
        </p:nvSpPr>
        <p:spPr>
          <a:xfrm>
            <a:off x="11226119" y="2679432"/>
            <a:ext cx="965711" cy="20574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0000" tIns="46800" rIns="90000" bIns="46800" rtlCol="0" anchor="ctr">
            <a:normAutofit fontScale="62500"/>
          </a:bodyPr>
          <a:lstStyle/>
          <a:p>
            <a:pPr algn="ctr"/>
            <a:r>
              <a:rPr lang="zh-CN" alt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贯穿项目</a:t>
            </a:r>
            <a:endParaRPr lang="zh-CN" altLang="en-US" sz="60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等腰三角形 14"/>
          <p:cNvSpPr/>
          <p:nvPr>
            <p:custDataLst>
              <p:tags r:id="rId2"/>
            </p:custDataLst>
          </p:nvPr>
        </p:nvSpPr>
        <p:spPr>
          <a:xfrm rot="5400000">
            <a:off x="1306680" y="867426"/>
            <a:ext cx="560414" cy="51109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>
            <p:custDataLst>
              <p:tags r:id="rId3"/>
            </p:custDataLst>
          </p:nvPr>
        </p:nvSpPr>
        <p:spPr>
          <a:xfrm rot="5400000">
            <a:off x="1145380" y="855991"/>
            <a:ext cx="560414" cy="51109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1869805" y="545434"/>
            <a:ext cx="7086457" cy="562366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lumMod val="25000"/>
                  </a:schemeClr>
                </a:solidFill>
                <a:latin typeface="Calibri Light" panose="020F0302020204030204"/>
                <a:ea typeface="+mn-ea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图书</a:t>
            </a:r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模块</a:t>
            </a:r>
            <a:endParaRPr lang="zh-CN" altLang="en-US" sz="2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文本框 41"/>
          <p:cNvSpPr txBox="1"/>
          <p:nvPr>
            <p:custDataLst>
              <p:tags r:id="rId5"/>
            </p:custDataLst>
          </p:nvPr>
        </p:nvSpPr>
        <p:spPr>
          <a:xfrm>
            <a:off x="1869806" y="1107792"/>
            <a:ext cx="7086454" cy="102807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+mn-lt"/>
                <a:sym typeface="+mn-ea"/>
              </a:rPr>
              <a:t>图书修改，点击修改回显修改页面，修改成功跳转到图书列表</a:t>
            </a:r>
            <a:endParaRPr lang="zh-CN" altLang="en-US" sz="1800" dirty="0">
              <a:solidFill>
                <a:schemeClr val="tx1"/>
              </a:solidFill>
              <a:latin typeface="+mn-lt"/>
              <a:sym typeface="+mn-ea"/>
            </a:endParaRPr>
          </a:p>
          <a:p>
            <a:endParaRPr lang="zh-CN" altLang="en-US" sz="1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50" y="1403350"/>
            <a:ext cx="6038850" cy="3057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165" y="1403350"/>
            <a:ext cx="4572000" cy="313372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4657090" y="2446655"/>
            <a:ext cx="2878455" cy="7061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50" y="4537075"/>
            <a:ext cx="10363200" cy="218122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4909820" y="3372485"/>
            <a:ext cx="2498090" cy="20320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>
            <p:custDataLst>
              <p:tags r:id="rId1"/>
            </p:custDataLst>
          </p:nvPr>
        </p:nvSpPr>
        <p:spPr>
          <a:xfrm>
            <a:off x="11226119" y="2679432"/>
            <a:ext cx="965711" cy="20574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0000" tIns="46800" rIns="90000" bIns="46800" rtlCol="0" anchor="ctr">
            <a:normAutofit fontScale="62500"/>
          </a:bodyPr>
          <a:lstStyle/>
          <a:p>
            <a:pPr algn="ctr"/>
            <a:r>
              <a:rPr lang="zh-CN" alt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贯穿项目</a:t>
            </a:r>
            <a:endParaRPr lang="zh-CN" altLang="en-US" sz="60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等腰三角形 14"/>
          <p:cNvSpPr/>
          <p:nvPr>
            <p:custDataLst>
              <p:tags r:id="rId2"/>
            </p:custDataLst>
          </p:nvPr>
        </p:nvSpPr>
        <p:spPr>
          <a:xfrm rot="5400000">
            <a:off x="1306680" y="867426"/>
            <a:ext cx="560414" cy="51109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>
            <p:custDataLst>
              <p:tags r:id="rId3"/>
            </p:custDataLst>
          </p:nvPr>
        </p:nvSpPr>
        <p:spPr>
          <a:xfrm rot="5400000">
            <a:off x="1145380" y="855991"/>
            <a:ext cx="560414" cy="51109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1869805" y="545434"/>
            <a:ext cx="7086457" cy="562366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lumMod val="25000"/>
                  </a:schemeClr>
                </a:solidFill>
                <a:latin typeface="Calibri Light" panose="020F0302020204030204"/>
                <a:ea typeface="+mn-ea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图书</a:t>
            </a:r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模块</a:t>
            </a:r>
            <a:endParaRPr lang="zh-CN" altLang="en-US" sz="2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文本框 41"/>
          <p:cNvSpPr txBox="1"/>
          <p:nvPr>
            <p:custDataLst>
              <p:tags r:id="rId5"/>
            </p:custDataLst>
          </p:nvPr>
        </p:nvSpPr>
        <p:spPr>
          <a:xfrm>
            <a:off x="1870075" y="1108075"/>
            <a:ext cx="7677150" cy="102806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+mn-lt"/>
                <a:sym typeface="+mn-ea"/>
              </a:rPr>
              <a:t>图书封面下载，点击下载按钮，提示是否下载，点击确定下载 下载封面</a:t>
            </a:r>
            <a:endParaRPr lang="zh-CN" altLang="en-US" sz="1800" dirty="0">
              <a:solidFill>
                <a:schemeClr val="tx1"/>
              </a:solidFill>
              <a:latin typeface="+mn-lt"/>
              <a:sym typeface="+mn-ea"/>
            </a:endParaRPr>
          </a:p>
          <a:p>
            <a:endParaRPr lang="zh-CN" altLang="en-US" sz="1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05" y="1513205"/>
            <a:ext cx="6805295" cy="23863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" y="4440555"/>
            <a:ext cx="5371465" cy="2201545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H="1" flipV="1">
            <a:off x="3228340" y="5099685"/>
            <a:ext cx="1729105" cy="5759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4060" y="4544695"/>
            <a:ext cx="3124200" cy="1685925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>
            <a:off x="3286125" y="5085080"/>
            <a:ext cx="4639310" cy="7778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9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就坐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-1"/>
            <a:ext cx="12213219" cy="6858001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7005235" y="1841998"/>
            <a:ext cx="4491440" cy="115800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000" b="1" kern="0" spc="3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Thanks</a:t>
            </a:r>
            <a:r>
              <a:rPr lang="zh-CN" altLang="en-US" sz="6000" b="1" kern="0" spc="3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！</a:t>
            </a:r>
            <a:endParaRPr lang="zh-CN" altLang="en-US" sz="6000" b="1" kern="0" spc="3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" name="直线连接符 2"/>
          <p:cNvCxnSpPr/>
          <p:nvPr>
            <p:custDataLst>
              <p:tags r:id="rId4"/>
            </p:custDataLst>
          </p:nvPr>
        </p:nvCxnSpPr>
        <p:spPr>
          <a:xfrm>
            <a:off x="7108878" y="1658521"/>
            <a:ext cx="4275402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rgbClr val="2196F3"/>
          </a:lnRef>
          <a:fillRef idx="0">
            <a:srgbClr val="2196F3"/>
          </a:fillRef>
          <a:effectRef idx="0">
            <a:srgbClr val="2196F3"/>
          </a:effectRef>
          <a:fontRef idx="minor">
            <a:srgbClr val="222222"/>
          </a:fontRef>
        </p:style>
      </p:cxnSp>
      <p:cxnSp>
        <p:nvCxnSpPr>
          <p:cNvPr id="8" name="直线连接符 7"/>
          <p:cNvCxnSpPr/>
          <p:nvPr>
            <p:custDataLst>
              <p:tags r:id="rId5"/>
            </p:custDataLst>
          </p:nvPr>
        </p:nvCxnSpPr>
        <p:spPr>
          <a:xfrm>
            <a:off x="7108878" y="3144089"/>
            <a:ext cx="4275402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rgbClr val="2196F3"/>
          </a:lnRef>
          <a:fillRef idx="0">
            <a:srgbClr val="2196F3"/>
          </a:fillRef>
          <a:effectRef idx="0">
            <a:srgbClr val="2196F3"/>
          </a:effectRef>
          <a:fontRef idx="minor">
            <a:srgbClr val="222222"/>
          </a:fontRef>
        </p:style>
      </p:cxnSp>
      <p:sp>
        <p:nvSpPr>
          <p:cNvPr id="9" name="Freeform 5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7108878" y="1365094"/>
            <a:ext cx="469366" cy="452840"/>
          </a:xfrm>
          <a:custGeom>
            <a:avLst/>
            <a:gdLst>
              <a:gd name="T0" fmla="*/ 54 w 135"/>
              <a:gd name="T1" fmla="*/ 130 h 130"/>
              <a:gd name="T2" fmla="*/ 0 w 135"/>
              <a:gd name="T3" fmla="*/ 130 h 130"/>
              <a:gd name="T4" fmla="*/ 0 w 135"/>
              <a:gd name="T5" fmla="*/ 76 h 130"/>
              <a:gd name="T6" fmla="*/ 14 w 135"/>
              <a:gd name="T7" fmla="*/ 21 h 130"/>
              <a:gd name="T8" fmla="*/ 54 w 135"/>
              <a:gd name="T9" fmla="*/ 0 h 130"/>
              <a:gd name="T10" fmla="*/ 54 w 135"/>
              <a:gd name="T11" fmla="*/ 26 h 130"/>
              <a:gd name="T12" fmla="*/ 27 w 135"/>
              <a:gd name="T13" fmla="*/ 76 h 130"/>
              <a:gd name="T14" fmla="*/ 54 w 135"/>
              <a:gd name="T15" fmla="*/ 76 h 130"/>
              <a:gd name="T16" fmla="*/ 54 w 135"/>
              <a:gd name="T17" fmla="*/ 130 h 130"/>
              <a:gd name="T18" fmla="*/ 135 w 135"/>
              <a:gd name="T19" fmla="*/ 130 h 130"/>
              <a:gd name="T20" fmla="*/ 81 w 135"/>
              <a:gd name="T21" fmla="*/ 130 h 130"/>
              <a:gd name="T22" fmla="*/ 81 w 135"/>
              <a:gd name="T23" fmla="*/ 76 h 130"/>
              <a:gd name="T24" fmla="*/ 95 w 135"/>
              <a:gd name="T25" fmla="*/ 21 h 130"/>
              <a:gd name="T26" fmla="*/ 135 w 135"/>
              <a:gd name="T27" fmla="*/ 0 h 130"/>
              <a:gd name="T28" fmla="*/ 135 w 135"/>
              <a:gd name="T29" fmla="*/ 26 h 130"/>
              <a:gd name="T30" fmla="*/ 109 w 135"/>
              <a:gd name="T31" fmla="*/ 76 h 130"/>
              <a:gd name="T32" fmla="*/ 135 w 135"/>
              <a:gd name="T33" fmla="*/ 76 h 130"/>
              <a:gd name="T34" fmla="*/ 135 w 135"/>
              <a:gd name="T3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5" h="130">
                <a:moveTo>
                  <a:pt x="54" y="130"/>
                </a:moveTo>
                <a:cubicBezTo>
                  <a:pt x="0" y="130"/>
                  <a:pt x="0" y="130"/>
                  <a:pt x="0" y="130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53"/>
                  <a:pt x="5" y="35"/>
                  <a:pt x="14" y="21"/>
                </a:cubicBezTo>
                <a:cubicBezTo>
                  <a:pt x="23" y="7"/>
                  <a:pt x="36" y="0"/>
                  <a:pt x="54" y="0"/>
                </a:cubicBezTo>
                <a:cubicBezTo>
                  <a:pt x="54" y="26"/>
                  <a:pt x="54" y="26"/>
                  <a:pt x="54" y="26"/>
                </a:cubicBezTo>
                <a:cubicBezTo>
                  <a:pt x="36" y="26"/>
                  <a:pt x="27" y="43"/>
                  <a:pt x="27" y="76"/>
                </a:cubicBezTo>
                <a:cubicBezTo>
                  <a:pt x="54" y="76"/>
                  <a:pt x="54" y="76"/>
                  <a:pt x="54" y="76"/>
                </a:cubicBezTo>
                <a:lnTo>
                  <a:pt x="54" y="130"/>
                </a:lnTo>
                <a:close/>
                <a:moveTo>
                  <a:pt x="135" y="130"/>
                </a:moveTo>
                <a:cubicBezTo>
                  <a:pt x="81" y="130"/>
                  <a:pt x="81" y="130"/>
                  <a:pt x="81" y="130"/>
                </a:cubicBezTo>
                <a:cubicBezTo>
                  <a:pt x="81" y="76"/>
                  <a:pt x="81" y="76"/>
                  <a:pt x="81" y="76"/>
                </a:cubicBezTo>
                <a:cubicBezTo>
                  <a:pt x="81" y="53"/>
                  <a:pt x="86" y="35"/>
                  <a:pt x="95" y="21"/>
                </a:cubicBezTo>
                <a:cubicBezTo>
                  <a:pt x="104" y="7"/>
                  <a:pt x="117" y="0"/>
                  <a:pt x="135" y="0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18" y="26"/>
                  <a:pt x="109" y="43"/>
                  <a:pt x="109" y="76"/>
                </a:cubicBezTo>
                <a:cubicBezTo>
                  <a:pt x="135" y="76"/>
                  <a:pt x="135" y="76"/>
                  <a:pt x="135" y="76"/>
                </a:cubicBezTo>
                <a:lnTo>
                  <a:pt x="135" y="130"/>
                </a:lnTo>
                <a:close/>
              </a:path>
            </a:pathLst>
          </a:custGeom>
          <a:solidFill>
            <a:srgbClr val="2196F3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Freeform 5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 rot="10800000">
            <a:off x="10926166" y="2997181"/>
            <a:ext cx="469366" cy="452840"/>
          </a:xfrm>
          <a:custGeom>
            <a:avLst/>
            <a:gdLst>
              <a:gd name="T0" fmla="*/ 54 w 135"/>
              <a:gd name="T1" fmla="*/ 130 h 130"/>
              <a:gd name="T2" fmla="*/ 0 w 135"/>
              <a:gd name="T3" fmla="*/ 130 h 130"/>
              <a:gd name="T4" fmla="*/ 0 w 135"/>
              <a:gd name="T5" fmla="*/ 76 h 130"/>
              <a:gd name="T6" fmla="*/ 14 w 135"/>
              <a:gd name="T7" fmla="*/ 21 h 130"/>
              <a:gd name="T8" fmla="*/ 54 w 135"/>
              <a:gd name="T9" fmla="*/ 0 h 130"/>
              <a:gd name="T10" fmla="*/ 54 w 135"/>
              <a:gd name="T11" fmla="*/ 26 h 130"/>
              <a:gd name="T12" fmla="*/ 27 w 135"/>
              <a:gd name="T13" fmla="*/ 76 h 130"/>
              <a:gd name="T14" fmla="*/ 54 w 135"/>
              <a:gd name="T15" fmla="*/ 76 h 130"/>
              <a:gd name="T16" fmla="*/ 54 w 135"/>
              <a:gd name="T17" fmla="*/ 130 h 130"/>
              <a:gd name="T18" fmla="*/ 135 w 135"/>
              <a:gd name="T19" fmla="*/ 130 h 130"/>
              <a:gd name="T20" fmla="*/ 81 w 135"/>
              <a:gd name="T21" fmla="*/ 130 h 130"/>
              <a:gd name="T22" fmla="*/ 81 w 135"/>
              <a:gd name="T23" fmla="*/ 76 h 130"/>
              <a:gd name="T24" fmla="*/ 95 w 135"/>
              <a:gd name="T25" fmla="*/ 21 h 130"/>
              <a:gd name="T26" fmla="*/ 135 w 135"/>
              <a:gd name="T27" fmla="*/ 0 h 130"/>
              <a:gd name="T28" fmla="*/ 135 w 135"/>
              <a:gd name="T29" fmla="*/ 26 h 130"/>
              <a:gd name="T30" fmla="*/ 109 w 135"/>
              <a:gd name="T31" fmla="*/ 76 h 130"/>
              <a:gd name="T32" fmla="*/ 135 w 135"/>
              <a:gd name="T33" fmla="*/ 76 h 130"/>
              <a:gd name="T34" fmla="*/ 135 w 135"/>
              <a:gd name="T3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5" h="130">
                <a:moveTo>
                  <a:pt x="54" y="130"/>
                </a:moveTo>
                <a:cubicBezTo>
                  <a:pt x="0" y="130"/>
                  <a:pt x="0" y="130"/>
                  <a:pt x="0" y="130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53"/>
                  <a:pt x="5" y="35"/>
                  <a:pt x="14" y="21"/>
                </a:cubicBezTo>
                <a:cubicBezTo>
                  <a:pt x="23" y="7"/>
                  <a:pt x="36" y="0"/>
                  <a:pt x="54" y="0"/>
                </a:cubicBezTo>
                <a:cubicBezTo>
                  <a:pt x="54" y="26"/>
                  <a:pt x="54" y="26"/>
                  <a:pt x="54" y="26"/>
                </a:cubicBezTo>
                <a:cubicBezTo>
                  <a:pt x="36" y="26"/>
                  <a:pt x="27" y="43"/>
                  <a:pt x="27" y="76"/>
                </a:cubicBezTo>
                <a:cubicBezTo>
                  <a:pt x="54" y="76"/>
                  <a:pt x="54" y="76"/>
                  <a:pt x="54" y="76"/>
                </a:cubicBezTo>
                <a:lnTo>
                  <a:pt x="54" y="130"/>
                </a:lnTo>
                <a:close/>
                <a:moveTo>
                  <a:pt x="135" y="130"/>
                </a:moveTo>
                <a:cubicBezTo>
                  <a:pt x="81" y="130"/>
                  <a:pt x="81" y="130"/>
                  <a:pt x="81" y="130"/>
                </a:cubicBezTo>
                <a:cubicBezTo>
                  <a:pt x="81" y="76"/>
                  <a:pt x="81" y="76"/>
                  <a:pt x="81" y="76"/>
                </a:cubicBezTo>
                <a:cubicBezTo>
                  <a:pt x="81" y="53"/>
                  <a:pt x="86" y="35"/>
                  <a:pt x="95" y="21"/>
                </a:cubicBezTo>
                <a:cubicBezTo>
                  <a:pt x="104" y="7"/>
                  <a:pt x="117" y="0"/>
                  <a:pt x="135" y="0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18" y="26"/>
                  <a:pt x="109" y="43"/>
                  <a:pt x="109" y="76"/>
                </a:cubicBezTo>
                <a:cubicBezTo>
                  <a:pt x="135" y="76"/>
                  <a:pt x="135" y="76"/>
                  <a:pt x="135" y="76"/>
                </a:cubicBezTo>
                <a:lnTo>
                  <a:pt x="135" y="130"/>
                </a:lnTo>
                <a:close/>
              </a:path>
            </a:pathLst>
          </a:custGeom>
          <a:solidFill>
            <a:srgbClr val="2196F3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-291" y="723815"/>
            <a:ext cx="2044700" cy="583565"/>
          </a:xfrm>
          <a:prstGeom prst="rect">
            <a:avLst/>
          </a:prstGeom>
          <a:noFill/>
        </p:spPr>
        <p:txBody>
          <a:bodyPr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</a:rPr>
              <a:t>公司简介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</a:endParaRPr>
          </a:p>
        </p:txBody>
      </p:sp>
      <p:pic>
        <p:nvPicPr>
          <p:cNvPr id="21508" name="图片 31" descr="timg (9)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10000" contrast="10000"/>
          </a:blip>
          <a:srcRect t="2222" b="38472"/>
          <a:stretch>
            <a:fillRect/>
          </a:stretch>
        </p:blipFill>
        <p:spPr bwMode="auto">
          <a:xfrm>
            <a:off x="0" y="1328738"/>
            <a:ext cx="12192000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文本框 3"/>
          <p:cNvSpPr txBox="1">
            <a:spLocks noChangeArrowheads="1"/>
          </p:cNvSpPr>
          <p:nvPr/>
        </p:nvSpPr>
        <p:spPr bwMode="auto">
          <a:xfrm>
            <a:off x="860425" y="5634038"/>
            <a:ext cx="1072197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pPr eaLnBrk="1" hangingPunct="1">
              <a:lnSpc>
                <a:spcPct val="200000"/>
              </a:lnSpc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武汉厚溥企业集团是集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IT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产品研发、教育培训、人力资源服务、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IT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创业孵化等业务于一体的综合型技术公司，成立于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2004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年。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9"/>
          <p:cNvGrpSpPr/>
          <p:nvPr/>
        </p:nvGrpSpPr>
        <p:grpSpPr>
          <a:xfrm>
            <a:off x="1196234" y="1335369"/>
            <a:ext cx="6128151" cy="4972050"/>
            <a:chOff x="242026" y="62767"/>
            <a:chExt cx="6130084" cy="4971820"/>
          </a:xfrm>
        </p:grpSpPr>
        <p:grpSp>
          <p:nvGrpSpPr>
            <p:cNvPr id="3" name="组合 41"/>
            <p:cNvGrpSpPr/>
            <p:nvPr/>
          </p:nvGrpSpPr>
          <p:grpSpPr bwMode="auto">
            <a:xfrm>
              <a:off x="242026" y="62767"/>
              <a:ext cx="6130084" cy="4971820"/>
              <a:chOff x="496763" y="1160463"/>
              <a:chExt cx="5800850" cy="4704794"/>
            </a:xfrm>
          </p:grpSpPr>
          <p:sp>
            <p:nvSpPr>
              <p:cNvPr id="61" name="Freeform 70"/>
              <p:cNvSpPr/>
              <p:nvPr/>
            </p:nvSpPr>
            <p:spPr bwMode="auto">
              <a:xfrm rot="252837">
                <a:off x="496763" y="1450502"/>
                <a:ext cx="2281238" cy="1743075"/>
              </a:xfrm>
              <a:custGeom>
                <a:avLst/>
                <a:gdLst/>
                <a:ahLst/>
                <a:cxnLst>
                  <a:cxn ang="0">
                    <a:pos x="773" y="833"/>
                  </a:cxn>
                  <a:cxn ang="0">
                    <a:pos x="732" y="842"/>
                  </a:cxn>
                  <a:cxn ang="0">
                    <a:pos x="663" y="798"/>
                  </a:cxn>
                  <a:cxn ang="0">
                    <a:pos x="582" y="794"/>
                  </a:cxn>
                  <a:cxn ang="0">
                    <a:pos x="509" y="813"/>
                  </a:cxn>
                  <a:cxn ang="0">
                    <a:pos x="443" y="830"/>
                  </a:cxn>
                  <a:cxn ang="0">
                    <a:pos x="357" y="804"/>
                  </a:cxn>
                  <a:cxn ang="0">
                    <a:pos x="315" y="807"/>
                  </a:cxn>
                  <a:cxn ang="0">
                    <a:pos x="204" y="840"/>
                  </a:cxn>
                  <a:cxn ang="0">
                    <a:pos x="149" y="806"/>
                  </a:cxn>
                  <a:cxn ang="0">
                    <a:pos x="144" y="757"/>
                  </a:cxn>
                  <a:cxn ang="0">
                    <a:pos x="85" y="705"/>
                  </a:cxn>
                  <a:cxn ang="0">
                    <a:pos x="48" y="625"/>
                  </a:cxn>
                  <a:cxn ang="0">
                    <a:pos x="37" y="582"/>
                  </a:cxn>
                  <a:cxn ang="0">
                    <a:pos x="12" y="496"/>
                  </a:cxn>
                  <a:cxn ang="0">
                    <a:pos x="1" y="480"/>
                  </a:cxn>
                  <a:cxn ang="0">
                    <a:pos x="23" y="437"/>
                  </a:cxn>
                  <a:cxn ang="0">
                    <a:pos x="120" y="395"/>
                  </a:cxn>
                  <a:cxn ang="0">
                    <a:pos x="173" y="418"/>
                  </a:cxn>
                  <a:cxn ang="0">
                    <a:pos x="235" y="383"/>
                  </a:cxn>
                  <a:cxn ang="0">
                    <a:pos x="331" y="378"/>
                  </a:cxn>
                  <a:cxn ang="0">
                    <a:pos x="383" y="309"/>
                  </a:cxn>
                  <a:cxn ang="0">
                    <a:pos x="412" y="246"/>
                  </a:cxn>
                  <a:cxn ang="0">
                    <a:pos x="406" y="182"/>
                  </a:cxn>
                  <a:cxn ang="0">
                    <a:pos x="516" y="200"/>
                  </a:cxn>
                  <a:cxn ang="0">
                    <a:pos x="525" y="157"/>
                  </a:cxn>
                  <a:cxn ang="0">
                    <a:pos x="581" y="84"/>
                  </a:cxn>
                  <a:cxn ang="0">
                    <a:pos x="691" y="98"/>
                  </a:cxn>
                  <a:cxn ang="0">
                    <a:pos x="764" y="8"/>
                  </a:cxn>
                  <a:cxn ang="0">
                    <a:pos x="806" y="33"/>
                  </a:cxn>
                  <a:cxn ang="0">
                    <a:pos x="880" y="92"/>
                  </a:cxn>
                  <a:cxn ang="0">
                    <a:pos x="904" y="157"/>
                  </a:cxn>
                  <a:cxn ang="0">
                    <a:pos x="888" y="261"/>
                  </a:cxn>
                  <a:cxn ang="0">
                    <a:pos x="998" y="295"/>
                  </a:cxn>
                  <a:cxn ang="0">
                    <a:pos x="1083" y="359"/>
                  </a:cxn>
                  <a:cxn ang="0">
                    <a:pos x="1107" y="429"/>
                  </a:cxn>
                  <a:cxn ang="0">
                    <a:pos x="1095" y="485"/>
                  </a:cxn>
                  <a:cxn ang="0">
                    <a:pos x="1054" y="510"/>
                  </a:cxn>
                  <a:cxn ang="0">
                    <a:pos x="938" y="580"/>
                  </a:cxn>
                  <a:cxn ang="0">
                    <a:pos x="932" y="657"/>
                  </a:cxn>
                  <a:cxn ang="0">
                    <a:pos x="800" y="687"/>
                  </a:cxn>
                  <a:cxn ang="0">
                    <a:pos x="807" y="744"/>
                  </a:cxn>
                  <a:cxn ang="0">
                    <a:pos x="822" y="790"/>
                  </a:cxn>
                  <a:cxn ang="0">
                    <a:pos x="795" y="850"/>
                  </a:cxn>
                </a:cxnLst>
                <a:rect l="0" t="0" r="r" b="b"/>
                <a:pathLst>
                  <a:path w="1112" h="850">
                    <a:moveTo>
                      <a:pt x="795" y="850"/>
                    </a:moveTo>
                    <a:cubicBezTo>
                      <a:pt x="792" y="848"/>
                      <a:pt x="789" y="847"/>
                      <a:pt x="787" y="846"/>
                    </a:cubicBezTo>
                    <a:cubicBezTo>
                      <a:pt x="782" y="841"/>
                      <a:pt x="777" y="837"/>
                      <a:pt x="773" y="833"/>
                    </a:cubicBezTo>
                    <a:cubicBezTo>
                      <a:pt x="759" y="833"/>
                      <a:pt x="757" y="829"/>
                      <a:pt x="752" y="842"/>
                    </a:cubicBezTo>
                    <a:cubicBezTo>
                      <a:pt x="750" y="841"/>
                      <a:pt x="748" y="840"/>
                      <a:pt x="746" y="840"/>
                    </a:cubicBezTo>
                    <a:cubicBezTo>
                      <a:pt x="742" y="840"/>
                      <a:pt x="737" y="841"/>
                      <a:pt x="732" y="842"/>
                    </a:cubicBezTo>
                    <a:cubicBezTo>
                      <a:pt x="726" y="832"/>
                      <a:pt x="727" y="827"/>
                      <a:pt x="727" y="822"/>
                    </a:cubicBezTo>
                    <a:cubicBezTo>
                      <a:pt x="723" y="820"/>
                      <a:pt x="720" y="819"/>
                      <a:pt x="716" y="817"/>
                    </a:cubicBezTo>
                    <a:cubicBezTo>
                      <a:pt x="698" y="801"/>
                      <a:pt x="684" y="790"/>
                      <a:pt x="663" y="798"/>
                    </a:cubicBezTo>
                    <a:cubicBezTo>
                      <a:pt x="648" y="800"/>
                      <a:pt x="634" y="803"/>
                      <a:pt x="620" y="801"/>
                    </a:cubicBezTo>
                    <a:cubicBezTo>
                      <a:pt x="612" y="799"/>
                      <a:pt x="606" y="796"/>
                      <a:pt x="599" y="794"/>
                    </a:cubicBezTo>
                    <a:cubicBezTo>
                      <a:pt x="594" y="794"/>
                      <a:pt x="588" y="794"/>
                      <a:pt x="582" y="794"/>
                    </a:cubicBezTo>
                    <a:cubicBezTo>
                      <a:pt x="569" y="802"/>
                      <a:pt x="552" y="809"/>
                      <a:pt x="546" y="822"/>
                    </a:cubicBezTo>
                    <a:cubicBezTo>
                      <a:pt x="539" y="822"/>
                      <a:pt x="533" y="822"/>
                      <a:pt x="527" y="822"/>
                    </a:cubicBezTo>
                    <a:cubicBezTo>
                      <a:pt x="521" y="819"/>
                      <a:pt x="515" y="816"/>
                      <a:pt x="509" y="813"/>
                    </a:cubicBezTo>
                    <a:cubicBezTo>
                      <a:pt x="497" y="813"/>
                      <a:pt x="493" y="812"/>
                      <a:pt x="488" y="817"/>
                    </a:cubicBezTo>
                    <a:cubicBezTo>
                      <a:pt x="483" y="819"/>
                      <a:pt x="478" y="820"/>
                      <a:pt x="473" y="822"/>
                    </a:cubicBezTo>
                    <a:cubicBezTo>
                      <a:pt x="459" y="822"/>
                      <a:pt x="454" y="827"/>
                      <a:pt x="443" y="830"/>
                    </a:cubicBezTo>
                    <a:cubicBezTo>
                      <a:pt x="425" y="830"/>
                      <a:pt x="403" y="819"/>
                      <a:pt x="397" y="813"/>
                    </a:cubicBezTo>
                    <a:cubicBezTo>
                      <a:pt x="397" y="792"/>
                      <a:pt x="394" y="797"/>
                      <a:pt x="384" y="789"/>
                    </a:cubicBezTo>
                    <a:cubicBezTo>
                      <a:pt x="364" y="789"/>
                      <a:pt x="369" y="790"/>
                      <a:pt x="357" y="804"/>
                    </a:cubicBezTo>
                    <a:cubicBezTo>
                      <a:pt x="344" y="809"/>
                      <a:pt x="331" y="806"/>
                      <a:pt x="322" y="813"/>
                    </a:cubicBezTo>
                    <a:cubicBezTo>
                      <a:pt x="320" y="813"/>
                      <a:pt x="319" y="813"/>
                      <a:pt x="318" y="813"/>
                    </a:cubicBezTo>
                    <a:cubicBezTo>
                      <a:pt x="317" y="810"/>
                      <a:pt x="316" y="809"/>
                      <a:pt x="315" y="807"/>
                    </a:cubicBezTo>
                    <a:cubicBezTo>
                      <a:pt x="301" y="790"/>
                      <a:pt x="281" y="781"/>
                      <a:pt x="264" y="784"/>
                    </a:cubicBezTo>
                    <a:cubicBezTo>
                      <a:pt x="245" y="797"/>
                      <a:pt x="238" y="803"/>
                      <a:pt x="229" y="824"/>
                    </a:cubicBezTo>
                    <a:cubicBezTo>
                      <a:pt x="222" y="835"/>
                      <a:pt x="215" y="838"/>
                      <a:pt x="204" y="840"/>
                    </a:cubicBezTo>
                    <a:cubicBezTo>
                      <a:pt x="198" y="839"/>
                      <a:pt x="192" y="837"/>
                      <a:pt x="187" y="836"/>
                    </a:cubicBezTo>
                    <a:cubicBezTo>
                      <a:pt x="182" y="832"/>
                      <a:pt x="180" y="831"/>
                      <a:pt x="176" y="831"/>
                    </a:cubicBezTo>
                    <a:cubicBezTo>
                      <a:pt x="172" y="814"/>
                      <a:pt x="158" y="811"/>
                      <a:pt x="149" y="806"/>
                    </a:cubicBezTo>
                    <a:cubicBezTo>
                      <a:pt x="147" y="803"/>
                      <a:pt x="145" y="800"/>
                      <a:pt x="142" y="797"/>
                    </a:cubicBezTo>
                    <a:cubicBezTo>
                      <a:pt x="142" y="789"/>
                      <a:pt x="142" y="781"/>
                      <a:pt x="142" y="773"/>
                    </a:cubicBezTo>
                    <a:cubicBezTo>
                      <a:pt x="146" y="770"/>
                      <a:pt x="144" y="759"/>
                      <a:pt x="144" y="757"/>
                    </a:cubicBezTo>
                    <a:cubicBezTo>
                      <a:pt x="138" y="738"/>
                      <a:pt x="118" y="744"/>
                      <a:pt x="107" y="740"/>
                    </a:cubicBezTo>
                    <a:cubicBezTo>
                      <a:pt x="104" y="736"/>
                      <a:pt x="101" y="733"/>
                      <a:pt x="98" y="730"/>
                    </a:cubicBezTo>
                    <a:cubicBezTo>
                      <a:pt x="93" y="722"/>
                      <a:pt x="89" y="714"/>
                      <a:pt x="85" y="705"/>
                    </a:cubicBezTo>
                    <a:cubicBezTo>
                      <a:pt x="78" y="704"/>
                      <a:pt x="72" y="703"/>
                      <a:pt x="65" y="701"/>
                    </a:cubicBezTo>
                    <a:cubicBezTo>
                      <a:pt x="60" y="687"/>
                      <a:pt x="67" y="675"/>
                      <a:pt x="71" y="665"/>
                    </a:cubicBezTo>
                    <a:cubicBezTo>
                      <a:pt x="71" y="645"/>
                      <a:pt x="58" y="635"/>
                      <a:pt x="48" y="625"/>
                    </a:cubicBezTo>
                    <a:cubicBezTo>
                      <a:pt x="39" y="621"/>
                      <a:pt x="30" y="616"/>
                      <a:pt x="22" y="612"/>
                    </a:cubicBezTo>
                    <a:cubicBezTo>
                      <a:pt x="21" y="611"/>
                      <a:pt x="20" y="609"/>
                      <a:pt x="18" y="608"/>
                    </a:cubicBezTo>
                    <a:cubicBezTo>
                      <a:pt x="18" y="586"/>
                      <a:pt x="17" y="592"/>
                      <a:pt x="37" y="582"/>
                    </a:cubicBezTo>
                    <a:cubicBezTo>
                      <a:pt x="41" y="579"/>
                      <a:pt x="47" y="575"/>
                      <a:pt x="49" y="571"/>
                    </a:cubicBezTo>
                    <a:cubicBezTo>
                      <a:pt x="49" y="552"/>
                      <a:pt x="49" y="534"/>
                      <a:pt x="49" y="516"/>
                    </a:cubicBezTo>
                    <a:cubicBezTo>
                      <a:pt x="45" y="490"/>
                      <a:pt x="26" y="497"/>
                      <a:pt x="12" y="496"/>
                    </a:cubicBezTo>
                    <a:cubicBezTo>
                      <a:pt x="10" y="497"/>
                      <a:pt x="8" y="499"/>
                      <a:pt x="6" y="501"/>
                    </a:cubicBezTo>
                    <a:cubicBezTo>
                      <a:pt x="6" y="502"/>
                      <a:pt x="5" y="502"/>
                      <a:pt x="5" y="503"/>
                    </a:cubicBezTo>
                    <a:cubicBezTo>
                      <a:pt x="0" y="490"/>
                      <a:pt x="0" y="486"/>
                      <a:pt x="1" y="480"/>
                    </a:cubicBezTo>
                    <a:cubicBezTo>
                      <a:pt x="6" y="477"/>
                      <a:pt x="10" y="475"/>
                      <a:pt x="15" y="473"/>
                    </a:cubicBezTo>
                    <a:cubicBezTo>
                      <a:pt x="15" y="469"/>
                      <a:pt x="15" y="464"/>
                      <a:pt x="16" y="460"/>
                    </a:cubicBezTo>
                    <a:cubicBezTo>
                      <a:pt x="1" y="439"/>
                      <a:pt x="0" y="452"/>
                      <a:pt x="23" y="437"/>
                    </a:cubicBezTo>
                    <a:cubicBezTo>
                      <a:pt x="27" y="430"/>
                      <a:pt x="31" y="423"/>
                      <a:pt x="36" y="416"/>
                    </a:cubicBezTo>
                    <a:cubicBezTo>
                      <a:pt x="44" y="413"/>
                      <a:pt x="51" y="410"/>
                      <a:pt x="60" y="407"/>
                    </a:cubicBezTo>
                    <a:cubicBezTo>
                      <a:pt x="85" y="406"/>
                      <a:pt x="97" y="406"/>
                      <a:pt x="120" y="395"/>
                    </a:cubicBezTo>
                    <a:cubicBezTo>
                      <a:pt x="123" y="394"/>
                      <a:pt x="127" y="394"/>
                      <a:pt x="130" y="394"/>
                    </a:cubicBezTo>
                    <a:cubicBezTo>
                      <a:pt x="130" y="402"/>
                      <a:pt x="133" y="419"/>
                      <a:pt x="148" y="424"/>
                    </a:cubicBezTo>
                    <a:cubicBezTo>
                      <a:pt x="155" y="424"/>
                      <a:pt x="165" y="424"/>
                      <a:pt x="173" y="418"/>
                    </a:cubicBezTo>
                    <a:cubicBezTo>
                      <a:pt x="179" y="410"/>
                      <a:pt x="184" y="403"/>
                      <a:pt x="190" y="396"/>
                    </a:cubicBezTo>
                    <a:cubicBezTo>
                      <a:pt x="199" y="396"/>
                      <a:pt x="207" y="399"/>
                      <a:pt x="219" y="396"/>
                    </a:cubicBezTo>
                    <a:cubicBezTo>
                      <a:pt x="224" y="390"/>
                      <a:pt x="228" y="387"/>
                      <a:pt x="235" y="383"/>
                    </a:cubicBezTo>
                    <a:cubicBezTo>
                      <a:pt x="238" y="383"/>
                      <a:pt x="241" y="383"/>
                      <a:pt x="245" y="383"/>
                    </a:cubicBezTo>
                    <a:cubicBezTo>
                      <a:pt x="252" y="385"/>
                      <a:pt x="261" y="390"/>
                      <a:pt x="275" y="390"/>
                    </a:cubicBezTo>
                    <a:cubicBezTo>
                      <a:pt x="288" y="383"/>
                      <a:pt x="313" y="386"/>
                      <a:pt x="331" y="378"/>
                    </a:cubicBezTo>
                    <a:cubicBezTo>
                      <a:pt x="338" y="374"/>
                      <a:pt x="346" y="369"/>
                      <a:pt x="353" y="365"/>
                    </a:cubicBezTo>
                    <a:cubicBezTo>
                      <a:pt x="355" y="359"/>
                      <a:pt x="357" y="353"/>
                      <a:pt x="358" y="348"/>
                    </a:cubicBezTo>
                    <a:cubicBezTo>
                      <a:pt x="374" y="342"/>
                      <a:pt x="378" y="320"/>
                      <a:pt x="383" y="309"/>
                    </a:cubicBezTo>
                    <a:cubicBezTo>
                      <a:pt x="389" y="306"/>
                      <a:pt x="397" y="302"/>
                      <a:pt x="403" y="297"/>
                    </a:cubicBezTo>
                    <a:cubicBezTo>
                      <a:pt x="405" y="290"/>
                      <a:pt x="407" y="284"/>
                      <a:pt x="410" y="278"/>
                    </a:cubicBezTo>
                    <a:cubicBezTo>
                      <a:pt x="410" y="267"/>
                      <a:pt x="411" y="256"/>
                      <a:pt x="412" y="246"/>
                    </a:cubicBezTo>
                    <a:cubicBezTo>
                      <a:pt x="410" y="241"/>
                      <a:pt x="409" y="236"/>
                      <a:pt x="407" y="232"/>
                    </a:cubicBezTo>
                    <a:cubicBezTo>
                      <a:pt x="407" y="215"/>
                      <a:pt x="417" y="197"/>
                      <a:pt x="407" y="187"/>
                    </a:cubicBezTo>
                    <a:cubicBezTo>
                      <a:pt x="407" y="186"/>
                      <a:pt x="406" y="184"/>
                      <a:pt x="406" y="182"/>
                    </a:cubicBezTo>
                    <a:cubicBezTo>
                      <a:pt x="425" y="182"/>
                      <a:pt x="443" y="182"/>
                      <a:pt x="463" y="186"/>
                    </a:cubicBezTo>
                    <a:cubicBezTo>
                      <a:pt x="477" y="193"/>
                      <a:pt x="489" y="187"/>
                      <a:pt x="508" y="200"/>
                    </a:cubicBezTo>
                    <a:cubicBezTo>
                      <a:pt x="510" y="200"/>
                      <a:pt x="513" y="200"/>
                      <a:pt x="516" y="200"/>
                    </a:cubicBezTo>
                    <a:cubicBezTo>
                      <a:pt x="518" y="197"/>
                      <a:pt x="521" y="195"/>
                      <a:pt x="523" y="192"/>
                    </a:cubicBezTo>
                    <a:cubicBezTo>
                      <a:pt x="523" y="189"/>
                      <a:pt x="523" y="186"/>
                      <a:pt x="523" y="184"/>
                    </a:cubicBezTo>
                    <a:cubicBezTo>
                      <a:pt x="518" y="173"/>
                      <a:pt x="521" y="164"/>
                      <a:pt x="525" y="157"/>
                    </a:cubicBezTo>
                    <a:cubicBezTo>
                      <a:pt x="532" y="148"/>
                      <a:pt x="539" y="140"/>
                      <a:pt x="546" y="132"/>
                    </a:cubicBezTo>
                    <a:cubicBezTo>
                      <a:pt x="549" y="113"/>
                      <a:pt x="555" y="109"/>
                      <a:pt x="566" y="96"/>
                    </a:cubicBezTo>
                    <a:cubicBezTo>
                      <a:pt x="571" y="86"/>
                      <a:pt x="568" y="84"/>
                      <a:pt x="581" y="84"/>
                    </a:cubicBezTo>
                    <a:cubicBezTo>
                      <a:pt x="591" y="90"/>
                      <a:pt x="602" y="97"/>
                      <a:pt x="614" y="104"/>
                    </a:cubicBezTo>
                    <a:cubicBezTo>
                      <a:pt x="620" y="106"/>
                      <a:pt x="635" y="104"/>
                      <a:pt x="645" y="114"/>
                    </a:cubicBezTo>
                    <a:cubicBezTo>
                      <a:pt x="659" y="114"/>
                      <a:pt x="686" y="117"/>
                      <a:pt x="691" y="98"/>
                    </a:cubicBezTo>
                    <a:cubicBezTo>
                      <a:pt x="690" y="85"/>
                      <a:pt x="689" y="72"/>
                      <a:pt x="688" y="59"/>
                    </a:cubicBezTo>
                    <a:cubicBezTo>
                      <a:pt x="703" y="31"/>
                      <a:pt x="719" y="32"/>
                      <a:pt x="750" y="29"/>
                    </a:cubicBezTo>
                    <a:cubicBezTo>
                      <a:pt x="757" y="27"/>
                      <a:pt x="761" y="14"/>
                      <a:pt x="764" y="8"/>
                    </a:cubicBezTo>
                    <a:cubicBezTo>
                      <a:pt x="766" y="5"/>
                      <a:pt x="769" y="2"/>
                      <a:pt x="772" y="0"/>
                    </a:cubicBezTo>
                    <a:cubicBezTo>
                      <a:pt x="780" y="0"/>
                      <a:pt x="788" y="0"/>
                      <a:pt x="796" y="0"/>
                    </a:cubicBezTo>
                    <a:cubicBezTo>
                      <a:pt x="800" y="2"/>
                      <a:pt x="802" y="21"/>
                      <a:pt x="806" y="33"/>
                    </a:cubicBezTo>
                    <a:cubicBezTo>
                      <a:pt x="814" y="44"/>
                      <a:pt x="822" y="57"/>
                      <a:pt x="830" y="69"/>
                    </a:cubicBezTo>
                    <a:cubicBezTo>
                      <a:pt x="838" y="73"/>
                      <a:pt x="849" y="77"/>
                      <a:pt x="863" y="80"/>
                    </a:cubicBezTo>
                    <a:cubicBezTo>
                      <a:pt x="869" y="84"/>
                      <a:pt x="874" y="88"/>
                      <a:pt x="880" y="92"/>
                    </a:cubicBezTo>
                    <a:cubicBezTo>
                      <a:pt x="883" y="97"/>
                      <a:pt x="886" y="101"/>
                      <a:pt x="889" y="107"/>
                    </a:cubicBezTo>
                    <a:cubicBezTo>
                      <a:pt x="890" y="116"/>
                      <a:pt x="891" y="126"/>
                      <a:pt x="892" y="136"/>
                    </a:cubicBezTo>
                    <a:cubicBezTo>
                      <a:pt x="896" y="143"/>
                      <a:pt x="899" y="150"/>
                      <a:pt x="904" y="157"/>
                    </a:cubicBezTo>
                    <a:cubicBezTo>
                      <a:pt x="905" y="168"/>
                      <a:pt x="909" y="189"/>
                      <a:pt x="899" y="205"/>
                    </a:cubicBezTo>
                    <a:cubicBezTo>
                      <a:pt x="878" y="218"/>
                      <a:pt x="881" y="211"/>
                      <a:pt x="879" y="236"/>
                    </a:cubicBezTo>
                    <a:cubicBezTo>
                      <a:pt x="880" y="242"/>
                      <a:pt x="881" y="251"/>
                      <a:pt x="888" y="261"/>
                    </a:cubicBezTo>
                    <a:cubicBezTo>
                      <a:pt x="894" y="265"/>
                      <a:pt x="899" y="269"/>
                      <a:pt x="906" y="274"/>
                    </a:cubicBezTo>
                    <a:cubicBezTo>
                      <a:pt x="915" y="276"/>
                      <a:pt x="924" y="278"/>
                      <a:pt x="933" y="280"/>
                    </a:cubicBezTo>
                    <a:cubicBezTo>
                      <a:pt x="951" y="293"/>
                      <a:pt x="972" y="293"/>
                      <a:pt x="998" y="295"/>
                    </a:cubicBezTo>
                    <a:cubicBezTo>
                      <a:pt x="1006" y="299"/>
                      <a:pt x="1020" y="312"/>
                      <a:pt x="1030" y="323"/>
                    </a:cubicBezTo>
                    <a:cubicBezTo>
                      <a:pt x="1039" y="330"/>
                      <a:pt x="1047" y="337"/>
                      <a:pt x="1056" y="344"/>
                    </a:cubicBezTo>
                    <a:cubicBezTo>
                      <a:pt x="1064" y="346"/>
                      <a:pt x="1074" y="347"/>
                      <a:pt x="1083" y="359"/>
                    </a:cubicBezTo>
                    <a:cubicBezTo>
                      <a:pt x="1086" y="367"/>
                      <a:pt x="1089" y="385"/>
                      <a:pt x="1096" y="398"/>
                    </a:cubicBezTo>
                    <a:cubicBezTo>
                      <a:pt x="1099" y="401"/>
                      <a:pt x="1105" y="402"/>
                      <a:pt x="1108" y="413"/>
                    </a:cubicBezTo>
                    <a:cubicBezTo>
                      <a:pt x="1107" y="418"/>
                      <a:pt x="1107" y="423"/>
                      <a:pt x="1107" y="429"/>
                    </a:cubicBezTo>
                    <a:cubicBezTo>
                      <a:pt x="1108" y="433"/>
                      <a:pt x="1110" y="437"/>
                      <a:pt x="1112" y="441"/>
                    </a:cubicBezTo>
                    <a:cubicBezTo>
                      <a:pt x="1099" y="448"/>
                      <a:pt x="1100" y="451"/>
                      <a:pt x="1096" y="466"/>
                    </a:cubicBezTo>
                    <a:cubicBezTo>
                      <a:pt x="1095" y="472"/>
                      <a:pt x="1095" y="479"/>
                      <a:pt x="1095" y="485"/>
                    </a:cubicBezTo>
                    <a:cubicBezTo>
                      <a:pt x="1096" y="492"/>
                      <a:pt x="1097" y="499"/>
                      <a:pt x="1099" y="506"/>
                    </a:cubicBezTo>
                    <a:cubicBezTo>
                      <a:pt x="1097" y="507"/>
                      <a:pt x="1096" y="507"/>
                      <a:pt x="1095" y="508"/>
                    </a:cubicBezTo>
                    <a:cubicBezTo>
                      <a:pt x="1081" y="509"/>
                      <a:pt x="1067" y="509"/>
                      <a:pt x="1054" y="510"/>
                    </a:cubicBezTo>
                    <a:cubicBezTo>
                      <a:pt x="1024" y="513"/>
                      <a:pt x="1011" y="516"/>
                      <a:pt x="1002" y="543"/>
                    </a:cubicBezTo>
                    <a:cubicBezTo>
                      <a:pt x="993" y="552"/>
                      <a:pt x="988" y="557"/>
                      <a:pt x="984" y="571"/>
                    </a:cubicBezTo>
                    <a:cubicBezTo>
                      <a:pt x="970" y="581"/>
                      <a:pt x="950" y="580"/>
                      <a:pt x="938" y="580"/>
                    </a:cubicBezTo>
                    <a:cubicBezTo>
                      <a:pt x="938" y="586"/>
                      <a:pt x="932" y="598"/>
                      <a:pt x="925" y="603"/>
                    </a:cubicBezTo>
                    <a:cubicBezTo>
                      <a:pt x="919" y="614"/>
                      <a:pt x="925" y="626"/>
                      <a:pt x="931" y="642"/>
                    </a:cubicBezTo>
                    <a:cubicBezTo>
                      <a:pt x="931" y="647"/>
                      <a:pt x="931" y="652"/>
                      <a:pt x="932" y="657"/>
                    </a:cubicBezTo>
                    <a:cubicBezTo>
                      <a:pt x="921" y="658"/>
                      <a:pt x="911" y="661"/>
                      <a:pt x="901" y="663"/>
                    </a:cubicBezTo>
                    <a:cubicBezTo>
                      <a:pt x="891" y="666"/>
                      <a:pt x="882" y="672"/>
                      <a:pt x="876" y="676"/>
                    </a:cubicBezTo>
                    <a:cubicBezTo>
                      <a:pt x="849" y="685"/>
                      <a:pt x="823" y="687"/>
                      <a:pt x="800" y="687"/>
                    </a:cubicBezTo>
                    <a:cubicBezTo>
                      <a:pt x="790" y="688"/>
                      <a:pt x="789" y="689"/>
                      <a:pt x="784" y="693"/>
                    </a:cubicBezTo>
                    <a:cubicBezTo>
                      <a:pt x="784" y="700"/>
                      <a:pt x="784" y="701"/>
                      <a:pt x="792" y="713"/>
                    </a:cubicBezTo>
                    <a:cubicBezTo>
                      <a:pt x="783" y="726"/>
                      <a:pt x="791" y="735"/>
                      <a:pt x="807" y="744"/>
                    </a:cubicBezTo>
                    <a:cubicBezTo>
                      <a:pt x="811" y="750"/>
                      <a:pt x="815" y="756"/>
                      <a:pt x="819" y="763"/>
                    </a:cubicBezTo>
                    <a:cubicBezTo>
                      <a:pt x="826" y="766"/>
                      <a:pt x="831" y="768"/>
                      <a:pt x="828" y="783"/>
                    </a:cubicBezTo>
                    <a:cubicBezTo>
                      <a:pt x="826" y="785"/>
                      <a:pt x="823" y="787"/>
                      <a:pt x="822" y="790"/>
                    </a:cubicBezTo>
                    <a:cubicBezTo>
                      <a:pt x="803" y="800"/>
                      <a:pt x="802" y="797"/>
                      <a:pt x="802" y="819"/>
                    </a:cubicBezTo>
                    <a:cubicBezTo>
                      <a:pt x="806" y="823"/>
                      <a:pt x="814" y="830"/>
                      <a:pt x="814" y="844"/>
                    </a:cubicBezTo>
                    <a:cubicBezTo>
                      <a:pt x="807" y="849"/>
                      <a:pt x="799" y="850"/>
                      <a:pt x="795" y="85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Freeform 44"/>
              <p:cNvSpPr/>
              <p:nvPr/>
            </p:nvSpPr>
            <p:spPr bwMode="auto">
              <a:xfrm rot="252837">
                <a:off x="3819525" y="5607050"/>
                <a:ext cx="309563" cy="257175"/>
              </a:xfrm>
              <a:custGeom>
                <a:avLst/>
                <a:gdLst/>
                <a:ahLst/>
                <a:cxnLst>
                  <a:cxn ang="0">
                    <a:pos x="50" y="125"/>
                  </a:cxn>
                  <a:cxn ang="0">
                    <a:pos x="4" y="103"/>
                  </a:cxn>
                  <a:cxn ang="0">
                    <a:pos x="6" y="49"/>
                  </a:cxn>
                  <a:cxn ang="0">
                    <a:pos x="26" y="41"/>
                  </a:cxn>
                  <a:cxn ang="0">
                    <a:pos x="27" y="20"/>
                  </a:cxn>
                  <a:cxn ang="0">
                    <a:pos x="52" y="19"/>
                  </a:cxn>
                  <a:cxn ang="0">
                    <a:pos x="80" y="3"/>
                  </a:cxn>
                  <a:cxn ang="0">
                    <a:pos x="133" y="0"/>
                  </a:cxn>
                  <a:cxn ang="0">
                    <a:pos x="151" y="18"/>
                  </a:cxn>
                  <a:cxn ang="0">
                    <a:pos x="151" y="29"/>
                  </a:cxn>
                  <a:cxn ang="0">
                    <a:pos x="146" y="38"/>
                  </a:cxn>
                  <a:cxn ang="0">
                    <a:pos x="123" y="75"/>
                  </a:cxn>
                  <a:cxn ang="0">
                    <a:pos x="114" y="93"/>
                  </a:cxn>
                  <a:cxn ang="0">
                    <a:pos x="66" y="122"/>
                  </a:cxn>
                  <a:cxn ang="0">
                    <a:pos x="50" y="125"/>
                  </a:cxn>
                </a:cxnLst>
                <a:rect l="0" t="0" r="r" b="b"/>
                <a:pathLst>
                  <a:path w="151" h="125">
                    <a:moveTo>
                      <a:pt x="50" y="125"/>
                    </a:moveTo>
                    <a:cubicBezTo>
                      <a:pt x="30" y="116"/>
                      <a:pt x="13" y="115"/>
                      <a:pt x="4" y="103"/>
                    </a:cubicBezTo>
                    <a:cubicBezTo>
                      <a:pt x="0" y="87"/>
                      <a:pt x="0" y="61"/>
                      <a:pt x="6" y="49"/>
                    </a:cubicBezTo>
                    <a:cubicBezTo>
                      <a:pt x="10" y="47"/>
                      <a:pt x="20" y="45"/>
                      <a:pt x="26" y="41"/>
                    </a:cubicBezTo>
                    <a:cubicBezTo>
                      <a:pt x="26" y="34"/>
                      <a:pt x="27" y="27"/>
                      <a:pt x="27" y="20"/>
                    </a:cubicBezTo>
                    <a:cubicBezTo>
                      <a:pt x="34" y="13"/>
                      <a:pt x="40" y="21"/>
                      <a:pt x="52" y="19"/>
                    </a:cubicBezTo>
                    <a:cubicBezTo>
                      <a:pt x="62" y="13"/>
                      <a:pt x="71" y="8"/>
                      <a:pt x="80" y="3"/>
                    </a:cubicBezTo>
                    <a:cubicBezTo>
                      <a:pt x="98" y="2"/>
                      <a:pt x="115" y="1"/>
                      <a:pt x="133" y="0"/>
                    </a:cubicBezTo>
                    <a:cubicBezTo>
                      <a:pt x="136" y="2"/>
                      <a:pt x="146" y="8"/>
                      <a:pt x="151" y="18"/>
                    </a:cubicBezTo>
                    <a:cubicBezTo>
                      <a:pt x="151" y="21"/>
                      <a:pt x="151" y="25"/>
                      <a:pt x="151" y="29"/>
                    </a:cubicBezTo>
                    <a:cubicBezTo>
                      <a:pt x="149" y="32"/>
                      <a:pt x="147" y="35"/>
                      <a:pt x="146" y="38"/>
                    </a:cubicBezTo>
                    <a:cubicBezTo>
                      <a:pt x="138" y="50"/>
                      <a:pt x="129" y="61"/>
                      <a:pt x="123" y="75"/>
                    </a:cubicBezTo>
                    <a:cubicBezTo>
                      <a:pt x="122" y="80"/>
                      <a:pt x="120" y="87"/>
                      <a:pt x="114" y="93"/>
                    </a:cubicBezTo>
                    <a:cubicBezTo>
                      <a:pt x="97" y="101"/>
                      <a:pt x="80" y="114"/>
                      <a:pt x="66" y="122"/>
                    </a:cubicBezTo>
                    <a:cubicBezTo>
                      <a:pt x="61" y="123"/>
                      <a:pt x="56" y="124"/>
                      <a:pt x="50" y="125"/>
                    </a:cubicBezTo>
                    <a:close/>
                  </a:path>
                </a:pathLst>
              </a:custGeom>
              <a:solidFill>
                <a:srgbClr val="B2B2B2"/>
              </a:solidFill>
              <a:ln w="9525">
                <a:solidFill>
                  <a:srgbClr val="FFFFFF"/>
                </a:solidFill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Freeform 45"/>
              <p:cNvSpPr/>
              <p:nvPr/>
            </p:nvSpPr>
            <p:spPr bwMode="auto">
              <a:xfrm rot="252837">
                <a:off x="3823769" y="5619502"/>
                <a:ext cx="292127" cy="245755"/>
              </a:xfrm>
              <a:custGeom>
                <a:avLst/>
                <a:gdLst/>
                <a:ahLst/>
                <a:cxnLst>
                  <a:cxn ang="0">
                    <a:pos x="51" y="113"/>
                  </a:cxn>
                  <a:cxn ang="0">
                    <a:pos x="18" y="102"/>
                  </a:cxn>
                  <a:cxn ang="0">
                    <a:pos x="6" y="63"/>
                  </a:cxn>
                  <a:cxn ang="0">
                    <a:pos x="23" y="43"/>
                  </a:cxn>
                  <a:cxn ang="0">
                    <a:pos x="30" y="38"/>
                  </a:cxn>
                  <a:cxn ang="0">
                    <a:pos x="31" y="17"/>
                  </a:cxn>
                  <a:cxn ang="0">
                    <a:pos x="33" y="17"/>
                  </a:cxn>
                  <a:cxn ang="0">
                    <a:pos x="53" y="19"/>
                  </a:cxn>
                  <a:cxn ang="0">
                    <a:pos x="81" y="3"/>
                  </a:cxn>
                  <a:cxn ang="0">
                    <a:pos x="128" y="0"/>
                  </a:cxn>
                  <a:cxn ang="0">
                    <a:pos x="143" y="20"/>
                  </a:cxn>
                  <a:cxn ang="0">
                    <a:pos x="127" y="42"/>
                  </a:cxn>
                  <a:cxn ang="0">
                    <a:pos x="111" y="79"/>
                  </a:cxn>
                  <a:cxn ang="0">
                    <a:pos x="61" y="111"/>
                  </a:cxn>
                  <a:cxn ang="0">
                    <a:pos x="51" y="113"/>
                  </a:cxn>
                </a:cxnLst>
                <a:rect l="0" t="0" r="r" b="b"/>
                <a:pathLst>
                  <a:path w="143" h="113">
                    <a:moveTo>
                      <a:pt x="51" y="113"/>
                    </a:moveTo>
                    <a:cubicBezTo>
                      <a:pt x="40" y="109"/>
                      <a:pt x="29" y="105"/>
                      <a:pt x="18" y="102"/>
                    </a:cubicBezTo>
                    <a:cubicBezTo>
                      <a:pt x="0" y="88"/>
                      <a:pt x="6" y="79"/>
                      <a:pt x="6" y="63"/>
                    </a:cubicBezTo>
                    <a:cubicBezTo>
                      <a:pt x="9" y="44"/>
                      <a:pt x="5" y="48"/>
                      <a:pt x="23" y="43"/>
                    </a:cubicBezTo>
                    <a:cubicBezTo>
                      <a:pt x="25" y="42"/>
                      <a:pt x="27" y="40"/>
                      <a:pt x="30" y="38"/>
                    </a:cubicBezTo>
                    <a:cubicBezTo>
                      <a:pt x="30" y="31"/>
                      <a:pt x="30" y="24"/>
                      <a:pt x="31" y="17"/>
                    </a:cubicBezTo>
                    <a:cubicBezTo>
                      <a:pt x="31" y="17"/>
                      <a:pt x="32" y="17"/>
                      <a:pt x="33" y="17"/>
                    </a:cubicBezTo>
                    <a:cubicBezTo>
                      <a:pt x="37" y="19"/>
                      <a:pt x="45" y="20"/>
                      <a:pt x="53" y="19"/>
                    </a:cubicBezTo>
                    <a:cubicBezTo>
                      <a:pt x="63" y="13"/>
                      <a:pt x="72" y="8"/>
                      <a:pt x="81" y="3"/>
                    </a:cubicBezTo>
                    <a:cubicBezTo>
                      <a:pt x="97" y="2"/>
                      <a:pt x="112" y="0"/>
                      <a:pt x="128" y="0"/>
                    </a:cubicBezTo>
                    <a:cubicBezTo>
                      <a:pt x="132" y="3"/>
                      <a:pt x="143" y="7"/>
                      <a:pt x="143" y="20"/>
                    </a:cubicBezTo>
                    <a:cubicBezTo>
                      <a:pt x="138" y="28"/>
                      <a:pt x="133" y="36"/>
                      <a:pt x="127" y="42"/>
                    </a:cubicBezTo>
                    <a:cubicBezTo>
                      <a:pt x="123" y="53"/>
                      <a:pt x="115" y="63"/>
                      <a:pt x="111" y="79"/>
                    </a:cubicBezTo>
                    <a:cubicBezTo>
                      <a:pt x="94" y="89"/>
                      <a:pt x="78" y="100"/>
                      <a:pt x="61" y="111"/>
                    </a:cubicBezTo>
                    <a:cubicBezTo>
                      <a:pt x="58" y="111"/>
                      <a:pt x="54" y="112"/>
                      <a:pt x="51" y="113"/>
                    </a:cubicBezTo>
                    <a:close/>
                  </a:path>
                </a:pathLst>
              </a:custGeom>
              <a:solidFill>
                <a:srgbClr val="FFFF00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kern="0" noProof="1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宋体" panose="02010600030101010101" pitchFamily="2" charset="-122"/>
                  </a:rPr>
                  <a:t>海南</a:t>
                </a:r>
                <a:endParaRPr lang="zh-CN" altLang="en-US" sz="900" kern="0" noProof="1">
                  <a:solidFill>
                    <a:schemeClr val="bg1">
                      <a:lumMod val="65000"/>
                    </a:schemeClr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Freeform 47"/>
              <p:cNvSpPr/>
              <p:nvPr/>
            </p:nvSpPr>
            <p:spPr bwMode="auto">
              <a:xfrm rot="252837">
                <a:off x="3981450" y="4919663"/>
                <a:ext cx="901700" cy="690562"/>
              </a:xfrm>
              <a:custGeom>
                <a:avLst/>
                <a:gdLst/>
                <a:ahLst/>
                <a:cxnLst>
                  <a:cxn ang="0">
                    <a:pos x="30" y="337"/>
                  </a:cxn>
                  <a:cxn ang="0">
                    <a:pos x="15" y="313"/>
                  </a:cxn>
                  <a:cxn ang="0">
                    <a:pos x="0" y="291"/>
                  </a:cxn>
                  <a:cxn ang="0">
                    <a:pos x="10" y="268"/>
                  </a:cxn>
                  <a:cxn ang="0">
                    <a:pos x="37" y="222"/>
                  </a:cxn>
                  <a:cxn ang="0">
                    <a:pos x="70" y="191"/>
                  </a:cxn>
                  <a:cxn ang="0">
                    <a:pos x="103" y="154"/>
                  </a:cxn>
                  <a:cxn ang="0">
                    <a:pos x="119" y="129"/>
                  </a:cxn>
                  <a:cxn ang="0">
                    <a:pos x="139" y="92"/>
                  </a:cxn>
                  <a:cxn ang="0">
                    <a:pos x="137" y="60"/>
                  </a:cxn>
                  <a:cxn ang="0">
                    <a:pos x="147" y="34"/>
                  </a:cxn>
                  <a:cxn ang="0">
                    <a:pos x="156" y="20"/>
                  </a:cxn>
                  <a:cxn ang="0">
                    <a:pos x="167" y="20"/>
                  </a:cxn>
                  <a:cxn ang="0">
                    <a:pos x="186" y="38"/>
                  </a:cxn>
                  <a:cxn ang="0">
                    <a:pos x="197" y="38"/>
                  </a:cxn>
                  <a:cxn ang="0">
                    <a:pos x="201" y="18"/>
                  </a:cxn>
                  <a:cxn ang="0">
                    <a:pos x="190" y="6"/>
                  </a:cxn>
                  <a:cxn ang="0">
                    <a:pos x="193" y="4"/>
                  </a:cxn>
                  <a:cxn ang="0">
                    <a:pos x="248" y="4"/>
                  </a:cxn>
                  <a:cxn ang="0">
                    <a:pos x="284" y="0"/>
                  </a:cxn>
                  <a:cxn ang="0">
                    <a:pos x="290" y="0"/>
                  </a:cxn>
                  <a:cxn ang="0">
                    <a:pos x="290" y="11"/>
                  </a:cxn>
                  <a:cxn ang="0">
                    <a:pos x="267" y="38"/>
                  </a:cxn>
                  <a:cxn ang="0">
                    <a:pos x="294" y="55"/>
                  </a:cxn>
                  <a:cxn ang="0">
                    <a:pos x="325" y="40"/>
                  </a:cxn>
                  <a:cxn ang="0">
                    <a:pos x="336" y="40"/>
                  </a:cxn>
                  <a:cxn ang="0">
                    <a:pos x="343" y="47"/>
                  </a:cxn>
                  <a:cxn ang="0">
                    <a:pos x="398" y="31"/>
                  </a:cxn>
                  <a:cxn ang="0">
                    <a:pos x="414" y="51"/>
                  </a:cxn>
                  <a:cxn ang="0">
                    <a:pos x="439" y="85"/>
                  </a:cxn>
                  <a:cxn ang="0">
                    <a:pos x="439" y="94"/>
                  </a:cxn>
                  <a:cxn ang="0">
                    <a:pos x="421" y="98"/>
                  </a:cxn>
                  <a:cxn ang="0">
                    <a:pos x="408" y="126"/>
                  </a:cxn>
                  <a:cxn ang="0">
                    <a:pos x="408" y="129"/>
                  </a:cxn>
                  <a:cxn ang="0">
                    <a:pos x="355" y="158"/>
                  </a:cxn>
                  <a:cxn ang="0">
                    <a:pos x="347" y="167"/>
                  </a:cxn>
                  <a:cxn ang="0">
                    <a:pos x="337" y="162"/>
                  </a:cxn>
                  <a:cxn ang="0">
                    <a:pos x="326" y="162"/>
                  </a:cxn>
                  <a:cxn ang="0">
                    <a:pos x="320" y="171"/>
                  </a:cxn>
                  <a:cxn ang="0">
                    <a:pos x="312" y="171"/>
                  </a:cxn>
                  <a:cxn ang="0">
                    <a:pos x="295" y="165"/>
                  </a:cxn>
                  <a:cxn ang="0">
                    <a:pos x="295" y="178"/>
                  </a:cxn>
                  <a:cxn ang="0">
                    <a:pos x="277" y="194"/>
                  </a:cxn>
                  <a:cxn ang="0">
                    <a:pos x="262" y="183"/>
                  </a:cxn>
                  <a:cxn ang="0">
                    <a:pos x="259" y="182"/>
                  </a:cxn>
                  <a:cxn ang="0">
                    <a:pos x="244" y="169"/>
                  </a:cxn>
                  <a:cxn ang="0">
                    <a:pos x="235" y="169"/>
                  </a:cxn>
                  <a:cxn ang="0">
                    <a:pos x="229" y="185"/>
                  </a:cxn>
                  <a:cxn ang="0">
                    <a:pos x="217" y="202"/>
                  </a:cxn>
                  <a:cxn ang="0">
                    <a:pos x="196" y="221"/>
                  </a:cxn>
                  <a:cxn ang="0">
                    <a:pos x="183" y="224"/>
                  </a:cxn>
                  <a:cxn ang="0">
                    <a:pos x="171" y="234"/>
                  </a:cxn>
                  <a:cxn ang="0">
                    <a:pos x="146" y="239"/>
                  </a:cxn>
                  <a:cxn ang="0">
                    <a:pos x="143" y="246"/>
                  </a:cxn>
                  <a:cxn ang="0">
                    <a:pos x="136" y="246"/>
                  </a:cxn>
                  <a:cxn ang="0">
                    <a:pos x="111" y="247"/>
                  </a:cxn>
                  <a:cxn ang="0">
                    <a:pos x="78" y="259"/>
                  </a:cxn>
                  <a:cxn ang="0">
                    <a:pos x="44" y="272"/>
                  </a:cxn>
                  <a:cxn ang="0">
                    <a:pos x="43" y="286"/>
                  </a:cxn>
                  <a:cxn ang="0">
                    <a:pos x="29" y="304"/>
                  </a:cxn>
                  <a:cxn ang="0">
                    <a:pos x="48" y="330"/>
                  </a:cxn>
                  <a:cxn ang="0">
                    <a:pos x="30" y="337"/>
                  </a:cxn>
                </a:cxnLst>
                <a:rect l="0" t="0" r="r" b="b"/>
                <a:pathLst>
                  <a:path w="439" h="337">
                    <a:moveTo>
                      <a:pt x="30" y="337"/>
                    </a:moveTo>
                    <a:cubicBezTo>
                      <a:pt x="17" y="329"/>
                      <a:pt x="18" y="321"/>
                      <a:pt x="15" y="313"/>
                    </a:cubicBezTo>
                    <a:cubicBezTo>
                      <a:pt x="10" y="306"/>
                      <a:pt x="5" y="298"/>
                      <a:pt x="0" y="291"/>
                    </a:cubicBezTo>
                    <a:cubicBezTo>
                      <a:pt x="0" y="273"/>
                      <a:pt x="0" y="276"/>
                      <a:pt x="10" y="268"/>
                    </a:cubicBezTo>
                    <a:cubicBezTo>
                      <a:pt x="13" y="241"/>
                      <a:pt x="15" y="238"/>
                      <a:pt x="37" y="222"/>
                    </a:cubicBezTo>
                    <a:cubicBezTo>
                      <a:pt x="47" y="209"/>
                      <a:pt x="56" y="201"/>
                      <a:pt x="70" y="191"/>
                    </a:cubicBezTo>
                    <a:cubicBezTo>
                      <a:pt x="81" y="177"/>
                      <a:pt x="90" y="166"/>
                      <a:pt x="103" y="154"/>
                    </a:cubicBezTo>
                    <a:cubicBezTo>
                      <a:pt x="114" y="148"/>
                      <a:pt x="116" y="139"/>
                      <a:pt x="119" y="129"/>
                    </a:cubicBezTo>
                    <a:cubicBezTo>
                      <a:pt x="119" y="102"/>
                      <a:pt x="126" y="108"/>
                      <a:pt x="139" y="92"/>
                    </a:cubicBezTo>
                    <a:cubicBezTo>
                      <a:pt x="138" y="81"/>
                      <a:pt x="137" y="70"/>
                      <a:pt x="137" y="60"/>
                    </a:cubicBezTo>
                    <a:cubicBezTo>
                      <a:pt x="146" y="51"/>
                      <a:pt x="146" y="43"/>
                      <a:pt x="147" y="34"/>
                    </a:cubicBezTo>
                    <a:cubicBezTo>
                      <a:pt x="150" y="29"/>
                      <a:pt x="153" y="24"/>
                      <a:pt x="156" y="20"/>
                    </a:cubicBezTo>
                    <a:cubicBezTo>
                      <a:pt x="159" y="20"/>
                      <a:pt x="163" y="20"/>
                      <a:pt x="167" y="20"/>
                    </a:cubicBezTo>
                    <a:cubicBezTo>
                      <a:pt x="173" y="26"/>
                      <a:pt x="179" y="32"/>
                      <a:pt x="186" y="38"/>
                    </a:cubicBezTo>
                    <a:cubicBezTo>
                      <a:pt x="189" y="38"/>
                      <a:pt x="193" y="38"/>
                      <a:pt x="197" y="38"/>
                    </a:cubicBezTo>
                    <a:cubicBezTo>
                      <a:pt x="202" y="33"/>
                      <a:pt x="201" y="20"/>
                      <a:pt x="201" y="18"/>
                    </a:cubicBezTo>
                    <a:cubicBezTo>
                      <a:pt x="198" y="14"/>
                      <a:pt x="194" y="10"/>
                      <a:pt x="190" y="6"/>
                    </a:cubicBezTo>
                    <a:cubicBezTo>
                      <a:pt x="191" y="5"/>
                      <a:pt x="192" y="4"/>
                      <a:pt x="193" y="4"/>
                    </a:cubicBezTo>
                    <a:cubicBezTo>
                      <a:pt x="211" y="4"/>
                      <a:pt x="229" y="4"/>
                      <a:pt x="248" y="4"/>
                    </a:cubicBezTo>
                    <a:cubicBezTo>
                      <a:pt x="254" y="7"/>
                      <a:pt x="274" y="7"/>
                      <a:pt x="284" y="0"/>
                    </a:cubicBezTo>
                    <a:cubicBezTo>
                      <a:pt x="285" y="0"/>
                      <a:pt x="288" y="0"/>
                      <a:pt x="290" y="0"/>
                    </a:cubicBezTo>
                    <a:cubicBezTo>
                      <a:pt x="290" y="3"/>
                      <a:pt x="290" y="7"/>
                      <a:pt x="290" y="11"/>
                    </a:cubicBezTo>
                    <a:cubicBezTo>
                      <a:pt x="282" y="20"/>
                      <a:pt x="275" y="29"/>
                      <a:pt x="267" y="38"/>
                    </a:cubicBezTo>
                    <a:cubicBezTo>
                      <a:pt x="268" y="52"/>
                      <a:pt x="271" y="55"/>
                      <a:pt x="294" y="55"/>
                    </a:cubicBezTo>
                    <a:cubicBezTo>
                      <a:pt x="304" y="50"/>
                      <a:pt x="315" y="45"/>
                      <a:pt x="325" y="40"/>
                    </a:cubicBezTo>
                    <a:cubicBezTo>
                      <a:pt x="329" y="40"/>
                      <a:pt x="333" y="40"/>
                      <a:pt x="336" y="40"/>
                    </a:cubicBezTo>
                    <a:cubicBezTo>
                      <a:pt x="338" y="42"/>
                      <a:pt x="340" y="45"/>
                      <a:pt x="343" y="47"/>
                    </a:cubicBezTo>
                    <a:cubicBezTo>
                      <a:pt x="362" y="47"/>
                      <a:pt x="371" y="22"/>
                      <a:pt x="398" y="31"/>
                    </a:cubicBezTo>
                    <a:cubicBezTo>
                      <a:pt x="403" y="37"/>
                      <a:pt x="409" y="44"/>
                      <a:pt x="414" y="51"/>
                    </a:cubicBezTo>
                    <a:cubicBezTo>
                      <a:pt x="423" y="62"/>
                      <a:pt x="431" y="73"/>
                      <a:pt x="439" y="85"/>
                    </a:cubicBezTo>
                    <a:cubicBezTo>
                      <a:pt x="439" y="88"/>
                      <a:pt x="439" y="90"/>
                      <a:pt x="439" y="94"/>
                    </a:cubicBezTo>
                    <a:cubicBezTo>
                      <a:pt x="429" y="94"/>
                      <a:pt x="428" y="95"/>
                      <a:pt x="421" y="98"/>
                    </a:cubicBezTo>
                    <a:cubicBezTo>
                      <a:pt x="415" y="107"/>
                      <a:pt x="397" y="110"/>
                      <a:pt x="408" y="126"/>
                    </a:cubicBezTo>
                    <a:cubicBezTo>
                      <a:pt x="408" y="126"/>
                      <a:pt x="408" y="128"/>
                      <a:pt x="408" y="129"/>
                    </a:cubicBezTo>
                    <a:cubicBezTo>
                      <a:pt x="390" y="136"/>
                      <a:pt x="371" y="151"/>
                      <a:pt x="355" y="158"/>
                    </a:cubicBezTo>
                    <a:cubicBezTo>
                      <a:pt x="353" y="161"/>
                      <a:pt x="350" y="164"/>
                      <a:pt x="347" y="167"/>
                    </a:cubicBezTo>
                    <a:cubicBezTo>
                      <a:pt x="341" y="167"/>
                      <a:pt x="338" y="165"/>
                      <a:pt x="337" y="162"/>
                    </a:cubicBezTo>
                    <a:cubicBezTo>
                      <a:pt x="333" y="162"/>
                      <a:pt x="330" y="162"/>
                      <a:pt x="326" y="162"/>
                    </a:cubicBezTo>
                    <a:cubicBezTo>
                      <a:pt x="324" y="165"/>
                      <a:pt x="321" y="168"/>
                      <a:pt x="320" y="171"/>
                    </a:cubicBezTo>
                    <a:cubicBezTo>
                      <a:pt x="317" y="171"/>
                      <a:pt x="314" y="171"/>
                      <a:pt x="312" y="171"/>
                    </a:cubicBezTo>
                    <a:cubicBezTo>
                      <a:pt x="305" y="160"/>
                      <a:pt x="300" y="164"/>
                      <a:pt x="295" y="165"/>
                    </a:cubicBezTo>
                    <a:cubicBezTo>
                      <a:pt x="295" y="169"/>
                      <a:pt x="295" y="174"/>
                      <a:pt x="295" y="178"/>
                    </a:cubicBezTo>
                    <a:cubicBezTo>
                      <a:pt x="286" y="187"/>
                      <a:pt x="281" y="178"/>
                      <a:pt x="277" y="194"/>
                    </a:cubicBezTo>
                    <a:cubicBezTo>
                      <a:pt x="264" y="194"/>
                      <a:pt x="266" y="189"/>
                      <a:pt x="262" y="183"/>
                    </a:cubicBezTo>
                    <a:cubicBezTo>
                      <a:pt x="261" y="182"/>
                      <a:pt x="259" y="182"/>
                      <a:pt x="259" y="182"/>
                    </a:cubicBezTo>
                    <a:cubicBezTo>
                      <a:pt x="254" y="178"/>
                      <a:pt x="249" y="173"/>
                      <a:pt x="244" y="169"/>
                    </a:cubicBezTo>
                    <a:cubicBezTo>
                      <a:pt x="241" y="169"/>
                      <a:pt x="238" y="169"/>
                      <a:pt x="235" y="169"/>
                    </a:cubicBezTo>
                    <a:cubicBezTo>
                      <a:pt x="231" y="175"/>
                      <a:pt x="231" y="177"/>
                      <a:pt x="229" y="185"/>
                    </a:cubicBezTo>
                    <a:cubicBezTo>
                      <a:pt x="225" y="191"/>
                      <a:pt x="221" y="197"/>
                      <a:pt x="217" y="202"/>
                    </a:cubicBezTo>
                    <a:cubicBezTo>
                      <a:pt x="204" y="209"/>
                      <a:pt x="203" y="209"/>
                      <a:pt x="196" y="221"/>
                    </a:cubicBezTo>
                    <a:cubicBezTo>
                      <a:pt x="192" y="221"/>
                      <a:pt x="188" y="222"/>
                      <a:pt x="183" y="224"/>
                    </a:cubicBezTo>
                    <a:cubicBezTo>
                      <a:pt x="179" y="227"/>
                      <a:pt x="175" y="231"/>
                      <a:pt x="171" y="234"/>
                    </a:cubicBezTo>
                    <a:cubicBezTo>
                      <a:pt x="156" y="234"/>
                      <a:pt x="153" y="235"/>
                      <a:pt x="146" y="239"/>
                    </a:cubicBezTo>
                    <a:cubicBezTo>
                      <a:pt x="145" y="241"/>
                      <a:pt x="144" y="244"/>
                      <a:pt x="143" y="246"/>
                    </a:cubicBezTo>
                    <a:cubicBezTo>
                      <a:pt x="140" y="246"/>
                      <a:pt x="138" y="246"/>
                      <a:pt x="136" y="246"/>
                    </a:cubicBezTo>
                    <a:cubicBezTo>
                      <a:pt x="122" y="239"/>
                      <a:pt x="121" y="242"/>
                      <a:pt x="111" y="247"/>
                    </a:cubicBezTo>
                    <a:cubicBezTo>
                      <a:pt x="100" y="251"/>
                      <a:pt x="89" y="255"/>
                      <a:pt x="78" y="259"/>
                    </a:cubicBezTo>
                    <a:cubicBezTo>
                      <a:pt x="61" y="260"/>
                      <a:pt x="54" y="261"/>
                      <a:pt x="44" y="272"/>
                    </a:cubicBezTo>
                    <a:cubicBezTo>
                      <a:pt x="43" y="276"/>
                      <a:pt x="43" y="281"/>
                      <a:pt x="43" y="286"/>
                    </a:cubicBezTo>
                    <a:cubicBezTo>
                      <a:pt x="30" y="290"/>
                      <a:pt x="29" y="290"/>
                      <a:pt x="29" y="304"/>
                    </a:cubicBezTo>
                    <a:cubicBezTo>
                      <a:pt x="33" y="307"/>
                      <a:pt x="48" y="317"/>
                      <a:pt x="48" y="330"/>
                    </a:cubicBezTo>
                    <a:cubicBezTo>
                      <a:pt x="42" y="336"/>
                      <a:pt x="34" y="337"/>
                      <a:pt x="30" y="337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Freeform 48"/>
              <p:cNvSpPr/>
              <p:nvPr/>
            </p:nvSpPr>
            <p:spPr bwMode="auto">
              <a:xfrm rot="252837">
                <a:off x="2560161" y="4336923"/>
                <a:ext cx="1011238" cy="1084262"/>
              </a:xfrm>
              <a:custGeom>
                <a:avLst/>
                <a:gdLst/>
                <a:ahLst/>
                <a:cxnLst>
                  <a:cxn ang="0">
                    <a:pos x="199" y="509"/>
                  </a:cxn>
                  <a:cxn ang="0">
                    <a:pos x="191" y="474"/>
                  </a:cxn>
                  <a:cxn ang="0">
                    <a:pos x="145" y="488"/>
                  </a:cxn>
                  <a:cxn ang="0">
                    <a:pos x="96" y="453"/>
                  </a:cxn>
                  <a:cxn ang="0">
                    <a:pos x="90" y="389"/>
                  </a:cxn>
                  <a:cxn ang="0">
                    <a:pos x="63" y="351"/>
                  </a:cxn>
                  <a:cxn ang="0">
                    <a:pos x="32" y="318"/>
                  </a:cxn>
                  <a:cxn ang="0">
                    <a:pos x="0" y="329"/>
                  </a:cxn>
                  <a:cxn ang="0">
                    <a:pos x="8" y="261"/>
                  </a:cxn>
                  <a:cxn ang="0">
                    <a:pos x="60" y="214"/>
                  </a:cxn>
                  <a:cxn ang="0">
                    <a:pos x="67" y="179"/>
                  </a:cxn>
                  <a:cxn ang="0">
                    <a:pos x="70" y="106"/>
                  </a:cxn>
                  <a:cxn ang="0">
                    <a:pos x="47" y="67"/>
                  </a:cxn>
                  <a:cxn ang="0">
                    <a:pos x="66" y="13"/>
                  </a:cxn>
                  <a:cxn ang="0">
                    <a:pos x="102" y="56"/>
                  </a:cxn>
                  <a:cxn ang="0">
                    <a:pos x="122" y="30"/>
                  </a:cxn>
                  <a:cxn ang="0">
                    <a:pos x="141" y="54"/>
                  </a:cxn>
                  <a:cxn ang="0">
                    <a:pos x="185" y="89"/>
                  </a:cxn>
                  <a:cxn ang="0">
                    <a:pos x="226" y="153"/>
                  </a:cxn>
                  <a:cxn ang="0">
                    <a:pos x="218" y="187"/>
                  </a:cxn>
                  <a:cxn ang="0">
                    <a:pos x="264" y="219"/>
                  </a:cxn>
                  <a:cxn ang="0">
                    <a:pos x="321" y="199"/>
                  </a:cxn>
                  <a:cxn ang="0">
                    <a:pos x="312" y="152"/>
                  </a:cxn>
                  <a:cxn ang="0">
                    <a:pos x="347" y="105"/>
                  </a:cxn>
                  <a:cxn ang="0">
                    <a:pos x="336" y="70"/>
                  </a:cxn>
                  <a:cxn ang="0">
                    <a:pos x="344" y="64"/>
                  </a:cxn>
                  <a:cxn ang="0">
                    <a:pos x="389" y="75"/>
                  </a:cxn>
                  <a:cxn ang="0">
                    <a:pos x="424" y="90"/>
                  </a:cxn>
                  <a:cxn ang="0">
                    <a:pos x="446" y="83"/>
                  </a:cxn>
                  <a:cxn ang="0">
                    <a:pos x="422" y="123"/>
                  </a:cxn>
                  <a:cxn ang="0">
                    <a:pos x="359" y="128"/>
                  </a:cxn>
                  <a:cxn ang="0">
                    <a:pos x="356" y="162"/>
                  </a:cxn>
                  <a:cxn ang="0">
                    <a:pos x="402" y="191"/>
                  </a:cxn>
                  <a:cxn ang="0">
                    <a:pos x="411" y="255"/>
                  </a:cxn>
                  <a:cxn ang="0">
                    <a:pos x="409" y="307"/>
                  </a:cxn>
                  <a:cxn ang="0">
                    <a:pos x="463" y="336"/>
                  </a:cxn>
                  <a:cxn ang="0">
                    <a:pos x="491" y="346"/>
                  </a:cxn>
                  <a:cxn ang="0">
                    <a:pos x="488" y="367"/>
                  </a:cxn>
                  <a:cxn ang="0">
                    <a:pos x="417" y="398"/>
                  </a:cxn>
                  <a:cxn ang="0">
                    <a:pos x="382" y="417"/>
                  </a:cxn>
                  <a:cxn ang="0">
                    <a:pos x="321" y="431"/>
                  </a:cxn>
                  <a:cxn ang="0">
                    <a:pos x="265" y="435"/>
                  </a:cxn>
                  <a:cxn ang="0">
                    <a:pos x="232" y="430"/>
                  </a:cxn>
                  <a:cxn ang="0">
                    <a:pos x="229" y="488"/>
                  </a:cxn>
                  <a:cxn ang="0">
                    <a:pos x="227" y="528"/>
                  </a:cxn>
                </a:cxnLst>
                <a:rect l="0" t="0" r="r" b="b"/>
                <a:pathLst>
                  <a:path w="494" h="528">
                    <a:moveTo>
                      <a:pt x="227" y="528"/>
                    </a:moveTo>
                    <a:cubicBezTo>
                      <a:pt x="217" y="519"/>
                      <a:pt x="208" y="513"/>
                      <a:pt x="199" y="509"/>
                    </a:cubicBezTo>
                    <a:cubicBezTo>
                      <a:pt x="201" y="495"/>
                      <a:pt x="202" y="488"/>
                      <a:pt x="197" y="479"/>
                    </a:cubicBezTo>
                    <a:cubicBezTo>
                      <a:pt x="195" y="477"/>
                      <a:pt x="193" y="475"/>
                      <a:pt x="191" y="474"/>
                    </a:cubicBezTo>
                    <a:cubicBezTo>
                      <a:pt x="177" y="474"/>
                      <a:pt x="168" y="481"/>
                      <a:pt x="161" y="492"/>
                    </a:cubicBezTo>
                    <a:cubicBezTo>
                      <a:pt x="156" y="491"/>
                      <a:pt x="151" y="489"/>
                      <a:pt x="145" y="488"/>
                    </a:cubicBezTo>
                    <a:cubicBezTo>
                      <a:pt x="139" y="478"/>
                      <a:pt x="136" y="473"/>
                      <a:pt x="131" y="470"/>
                    </a:cubicBezTo>
                    <a:cubicBezTo>
                      <a:pt x="115" y="449"/>
                      <a:pt x="118" y="454"/>
                      <a:pt x="96" y="453"/>
                    </a:cubicBezTo>
                    <a:cubicBezTo>
                      <a:pt x="86" y="443"/>
                      <a:pt x="89" y="428"/>
                      <a:pt x="89" y="420"/>
                    </a:cubicBezTo>
                    <a:cubicBezTo>
                      <a:pt x="93" y="408"/>
                      <a:pt x="96" y="396"/>
                      <a:pt x="90" y="389"/>
                    </a:cubicBezTo>
                    <a:cubicBezTo>
                      <a:pt x="66" y="381"/>
                      <a:pt x="69" y="384"/>
                      <a:pt x="69" y="370"/>
                    </a:cubicBezTo>
                    <a:cubicBezTo>
                      <a:pt x="66" y="363"/>
                      <a:pt x="65" y="357"/>
                      <a:pt x="63" y="351"/>
                    </a:cubicBezTo>
                    <a:cubicBezTo>
                      <a:pt x="60" y="347"/>
                      <a:pt x="59" y="344"/>
                      <a:pt x="57" y="341"/>
                    </a:cubicBezTo>
                    <a:cubicBezTo>
                      <a:pt x="52" y="320"/>
                      <a:pt x="48" y="318"/>
                      <a:pt x="32" y="318"/>
                    </a:cubicBezTo>
                    <a:cubicBezTo>
                      <a:pt x="22" y="323"/>
                      <a:pt x="10" y="331"/>
                      <a:pt x="2" y="331"/>
                    </a:cubicBezTo>
                    <a:cubicBezTo>
                      <a:pt x="2" y="330"/>
                      <a:pt x="1" y="330"/>
                      <a:pt x="0" y="329"/>
                    </a:cubicBezTo>
                    <a:cubicBezTo>
                      <a:pt x="0" y="313"/>
                      <a:pt x="0" y="296"/>
                      <a:pt x="0" y="280"/>
                    </a:cubicBezTo>
                    <a:cubicBezTo>
                      <a:pt x="2" y="274"/>
                      <a:pt x="5" y="267"/>
                      <a:pt x="8" y="261"/>
                    </a:cubicBezTo>
                    <a:cubicBezTo>
                      <a:pt x="21" y="244"/>
                      <a:pt x="28" y="239"/>
                      <a:pt x="47" y="226"/>
                    </a:cubicBezTo>
                    <a:cubicBezTo>
                      <a:pt x="51" y="222"/>
                      <a:pt x="55" y="218"/>
                      <a:pt x="60" y="214"/>
                    </a:cubicBezTo>
                    <a:cubicBezTo>
                      <a:pt x="60" y="205"/>
                      <a:pt x="61" y="197"/>
                      <a:pt x="62" y="189"/>
                    </a:cubicBezTo>
                    <a:cubicBezTo>
                      <a:pt x="63" y="186"/>
                      <a:pt x="65" y="182"/>
                      <a:pt x="67" y="179"/>
                    </a:cubicBezTo>
                    <a:cubicBezTo>
                      <a:pt x="67" y="164"/>
                      <a:pt x="66" y="145"/>
                      <a:pt x="73" y="138"/>
                    </a:cubicBezTo>
                    <a:cubicBezTo>
                      <a:pt x="75" y="125"/>
                      <a:pt x="75" y="113"/>
                      <a:pt x="70" y="106"/>
                    </a:cubicBezTo>
                    <a:cubicBezTo>
                      <a:pt x="62" y="99"/>
                      <a:pt x="55" y="92"/>
                      <a:pt x="47" y="85"/>
                    </a:cubicBezTo>
                    <a:cubicBezTo>
                      <a:pt x="47" y="79"/>
                      <a:pt x="47" y="73"/>
                      <a:pt x="47" y="67"/>
                    </a:cubicBezTo>
                    <a:cubicBezTo>
                      <a:pt x="54" y="67"/>
                      <a:pt x="61" y="66"/>
                      <a:pt x="70" y="62"/>
                    </a:cubicBezTo>
                    <a:cubicBezTo>
                      <a:pt x="76" y="43"/>
                      <a:pt x="66" y="26"/>
                      <a:pt x="66" y="13"/>
                    </a:cubicBezTo>
                    <a:cubicBezTo>
                      <a:pt x="72" y="8"/>
                      <a:pt x="76" y="0"/>
                      <a:pt x="86" y="10"/>
                    </a:cubicBezTo>
                    <a:cubicBezTo>
                      <a:pt x="92" y="23"/>
                      <a:pt x="99" y="36"/>
                      <a:pt x="102" y="56"/>
                    </a:cubicBezTo>
                    <a:cubicBezTo>
                      <a:pt x="108" y="62"/>
                      <a:pt x="106" y="60"/>
                      <a:pt x="116" y="62"/>
                    </a:cubicBezTo>
                    <a:cubicBezTo>
                      <a:pt x="123" y="52"/>
                      <a:pt x="122" y="37"/>
                      <a:pt x="122" y="30"/>
                    </a:cubicBezTo>
                    <a:cubicBezTo>
                      <a:pt x="124" y="28"/>
                      <a:pt x="126" y="26"/>
                      <a:pt x="129" y="24"/>
                    </a:cubicBezTo>
                    <a:cubicBezTo>
                      <a:pt x="134" y="31"/>
                      <a:pt x="137" y="41"/>
                      <a:pt x="141" y="54"/>
                    </a:cubicBezTo>
                    <a:cubicBezTo>
                      <a:pt x="146" y="62"/>
                      <a:pt x="152" y="73"/>
                      <a:pt x="164" y="85"/>
                    </a:cubicBezTo>
                    <a:cubicBezTo>
                      <a:pt x="171" y="86"/>
                      <a:pt x="178" y="87"/>
                      <a:pt x="185" y="89"/>
                    </a:cubicBezTo>
                    <a:cubicBezTo>
                      <a:pt x="192" y="101"/>
                      <a:pt x="198" y="114"/>
                      <a:pt x="205" y="127"/>
                    </a:cubicBezTo>
                    <a:cubicBezTo>
                      <a:pt x="212" y="136"/>
                      <a:pt x="219" y="145"/>
                      <a:pt x="226" y="153"/>
                    </a:cubicBezTo>
                    <a:cubicBezTo>
                      <a:pt x="226" y="156"/>
                      <a:pt x="226" y="159"/>
                      <a:pt x="227" y="163"/>
                    </a:cubicBezTo>
                    <a:cubicBezTo>
                      <a:pt x="219" y="173"/>
                      <a:pt x="218" y="170"/>
                      <a:pt x="218" y="187"/>
                    </a:cubicBezTo>
                    <a:cubicBezTo>
                      <a:pt x="226" y="196"/>
                      <a:pt x="229" y="204"/>
                      <a:pt x="247" y="209"/>
                    </a:cubicBezTo>
                    <a:cubicBezTo>
                      <a:pt x="250" y="211"/>
                      <a:pt x="253" y="215"/>
                      <a:pt x="264" y="219"/>
                    </a:cubicBezTo>
                    <a:cubicBezTo>
                      <a:pt x="269" y="218"/>
                      <a:pt x="274" y="218"/>
                      <a:pt x="280" y="217"/>
                    </a:cubicBezTo>
                    <a:cubicBezTo>
                      <a:pt x="293" y="211"/>
                      <a:pt x="307" y="205"/>
                      <a:pt x="321" y="199"/>
                    </a:cubicBezTo>
                    <a:cubicBezTo>
                      <a:pt x="329" y="187"/>
                      <a:pt x="328" y="179"/>
                      <a:pt x="328" y="169"/>
                    </a:cubicBezTo>
                    <a:cubicBezTo>
                      <a:pt x="323" y="158"/>
                      <a:pt x="317" y="156"/>
                      <a:pt x="312" y="152"/>
                    </a:cubicBezTo>
                    <a:cubicBezTo>
                      <a:pt x="312" y="139"/>
                      <a:pt x="310" y="138"/>
                      <a:pt x="316" y="130"/>
                    </a:cubicBezTo>
                    <a:cubicBezTo>
                      <a:pt x="327" y="125"/>
                      <a:pt x="339" y="118"/>
                      <a:pt x="347" y="105"/>
                    </a:cubicBezTo>
                    <a:cubicBezTo>
                      <a:pt x="347" y="100"/>
                      <a:pt x="347" y="95"/>
                      <a:pt x="347" y="90"/>
                    </a:cubicBezTo>
                    <a:cubicBezTo>
                      <a:pt x="343" y="78"/>
                      <a:pt x="340" y="75"/>
                      <a:pt x="336" y="70"/>
                    </a:cubicBezTo>
                    <a:cubicBezTo>
                      <a:pt x="335" y="69"/>
                      <a:pt x="335" y="67"/>
                      <a:pt x="335" y="66"/>
                    </a:cubicBezTo>
                    <a:cubicBezTo>
                      <a:pt x="338" y="66"/>
                      <a:pt x="341" y="65"/>
                      <a:pt x="344" y="64"/>
                    </a:cubicBezTo>
                    <a:cubicBezTo>
                      <a:pt x="361" y="47"/>
                      <a:pt x="343" y="39"/>
                      <a:pt x="377" y="42"/>
                    </a:cubicBezTo>
                    <a:cubicBezTo>
                      <a:pt x="380" y="53"/>
                      <a:pt x="385" y="64"/>
                      <a:pt x="389" y="75"/>
                    </a:cubicBezTo>
                    <a:cubicBezTo>
                      <a:pt x="393" y="80"/>
                      <a:pt x="395" y="84"/>
                      <a:pt x="404" y="90"/>
                    </a:cubicBezTo>
                    <a:cubicBezTo>
                      <a:pt x="410" y="90"/>
                      <a:pt x="417" y="90"/>
                      <a:pt x="424" y="90"/>
                    </a:cubicBezTo>
                    <a:cubicBezTo>
                      <a:pt x="430" y="86"/>
                      <a:pt x="436" y="82"/>
                      <a:pt x="443" y="77"/>
                    </a:cubicBezTo>
                    <a:cubicBezTo>
                      <a:pt x="443" y="79"/>
                      <a:pt x="445" y="81"/>
                      <a:pt x="446" y="83"/>
                    </a:cubicBezTo>
                    <a:cubicBezTo>
                      <a:pt x="446" y="91"/>
                      <a:pt x="446" y="110"/>
                      <a:pt x="437" y="120"/>
                    </a:cubicBezTo>
                    <a:cubicBezTo>
                      <a:pt x="430" y="122"/>
                      <a:pt x="428" y="123"/>
                      <a:pt x="422" y="123"/>
                    </a:cubicBezTo>
                    <a:cubicBezTo>
                      <a:pt x="415" y="119"/>
                      <a:pt x="409" y="116"/>
                      <a:pt x="403" y="113"/>
                    </a:cubicBezTo>
                    <a:cubicBezTo>
                      <a:pt x="381" y="113"/>
                      <a:pt x="375" y="115"/>
                      <a:pt x="359" y="128"/>
                    </a:cubicBezTo>
                    <a:cubicBezTo>
                      <a:pt x="357" y="131"/>
                      <a:pt x="355" y="135"/>
                      <a:pt x="353" y="138"/>
                    </a:cubicBezTo>
                    <a:cubicBezTo>
                      <a:pt x="353" y="145"/>
                      <a:pt x="350" y="151"/>
                      <a:pt x="356" y="162"/>
                    </a:cubicBezTo>
                    <a:cubicBezTo>
                      <a:pt x="356" y="169"/>
                      <a:pt x="364" y="186"/>
                      <a:pt x="378" y="176"/>
                    </a:cubicBezTo>
                    <a:cubicBezTo>
                      <a:pt x="392" y="174"/>
                      <a:pt x="402" y="168"/>
                      <a:pt x="402" y="191"/>
                    </a:cubicBezTo>
                    <a:cubicBezTo>
                      <a:pt x="399" y="200"/>
                      <a:pt x="396" y="209"/>
                      <a:pt x="394" y="218"/>
                    </a:cubicBezTo>
                    <a:cubicBezTo>
                      <a:pt x="379" y="237"/>
                      <a:pt x="386" y="246"/>
                      <a:pt x="411" y="255"/>
                    </a:cubicBezTo>
                    <a:cubicBezTo>
                      <a:pt x="410" y="260"/>
                      <a:pt x="410" y="265"/>
                      <a:pt x="410" y="271"/>
                    </a:cubicBezTo>
                    <a:cubicBezTo>
                      <a:pt x="409" y="278"/>
                      <a:pt x="401" y="295"/>
                      <a:pt x="409" y="307"/>
                    </a:cubicBezTo>
                    <a:cubicBezTo>
                      <a:pt x="414" y="313"/>
                      <a:pt x="420" y="320"/>
                      <a:pt x="426" y="326"/>
                    </a:cubicBezTo>
                    <a:cubicBezTo>
                      <a:pt x="438" y="329"/>
                      <a:pt x="451" y="333"/>
                      <a:pt x="463" y="336"/>
                    </a:cubicBezTo>
                    <a:cubicBezTo>
                      <a:pt x="468" y="338"/>
                      <a:pt x="469" y="341"/>
                      <a:pt x="476" y="344"/>
                    </a:cubicBezTo>
                    <a:cubicBezTo>
                      <a:pt x="481" y="344"/>
                      <a:pt x="486" y="345"/>
                      <a:pt x="491" y="346"/>
                    </a:cubicBezTo>
                    <a:cubicBezTo>
                      <a:pt x="492" y="349"/>
                      <a:pt x="493" y="353"/>
                      <a:pt x="494" y="357"/>
                    </a:cubicBezTo>
                    <a:cubicBezTo>
                      <a:pt x="492" y="360"/>
                      <a:pt x="490" y="364"/>
                      <a:pt x="488" y="367"/>
                    </a:cubicBezTo>
                    <a:cubicBezTo>
                      <a:pt x="480" y="373"/>
                      <a:pt x="472" y="377"/>
                      <a:pt x="466" y="379"/>
                    </a:cubicBezTo>
                    <a:cubicBezTo>
                      <a:pt x="445" y="379"/>
                      <a:pt x="432" y="387"/>
                      <a:pt x="417" y="398"/>
                    </a:cubicBezTo>
                    <a:cubicBezTo>
                      <a:pt x="414" y="403"/>
                      <a:pt x="410" y="412"/>
                      <a:pt x="403" y="417"/>
                    </a:cubicBezTo>
                    <a:cubicBezTo>
                      <a:pt x="396" y="417"/>
                      <a:pt x="389" y="417"/>
                      <a:pt x="382" y="417"/>
                    </a:cubicBezTo>
                    <a:cubicBezTo>
                      <a:pt x="376" y="423"/>
                      <a:pt x="367" y="437"/>
                      <a:pt x="356" y="435"/>
                    </a:cubicBezTo>
                    <a:cubicBezTo>
                      <a:pt x="344" y="413"/>
                      <a:pt x="332" y="423"/>
                      <a:pt x="321" y="431"/>
                    </a:cubicBezTo>
                    <a:cubicBezTo>
                      <a:pt x="305" y="436"/>
                      <a:pt x="301" y="425"/>
                      <a:pt x="294" y="421"/>
                    </a:cubicBezTo>
                    <a:cubicBezTo>
                      <a:pt x="276" y="415"/>
                      <a:pt x="272" y="423"/>
                      <a:pt x="265" y="435"/>
                    </a:cubicBezTo>
                    <a:cubicBezTo>
                      <a:pt x="257" y="443"/>
                      <a:pt x="244" y="433"/>
                      <a:pt x="240" y="430"/>
                    </a:cubicBezTo>
                    <a:cubicBezTo>
                      <a:pt x="237" y="430"/>
                      <a:pt x="234" y="430"/>
                      <a:pt x="232" y="430"/>
                    </a:cubicBezTo>
                    <a:cubicBezTo>
                      <a:pt x="221" y="440"/>
                      <a:pt x="222" y="437"/>
                      <a:pt x="221" y="455"/>
                    </a:cubicBezTo>
                    <a:cubicBezTo>
                      <a:pt x="227" y="465"/>
                      <a:pt x="234" y="471"/>
                      <a:pt x="229" y="488"/>
                    </a:cubicBezTo>
                    <a:cubicBezTo>
                      <a:pt x="229" y="497"/>
                      <a:pt x="233" y="507"/>
                      <a:pt x="235" y="522"/>
                    </a:cubicBezTo>
                    <a:cubicBezTo>
                      <a:pt x="231" y="526"/>
                      <a:pt x="230" y="528"/>
                      <a:pt x="227" y="52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Freeform 49"/>
              <p:cNvSpPr/>
              <p:nvPr/>
            </p:nvSpPr>
            <p:spPr bwMode="auto">
              <a:xfrm rot="252837">
                <a:off x="3405188" y="4783138"/>
                <a:ext cx="860425" cy="642937"/>
              </a:xfrm>
              <a:custGeom>
                <a:avLst/>
                <a:gdLst/>
                <a:ahLst/>
                <a:cxnLst>
                  <a:cxn ang="0">
                    <a:pos x="252" y="303"/>
                  </a:cxn>
                  <a:cxn ang="0">
                    <a:pos x="240" y="297"/>
                  </a:cxn>
                  <a:cxn ang="0">
                    <a:pos x="218" y="300"/>
                  </a:cxn>
                  <a:cxn ang="0">
                    <a:pos x="157" y="298"/>
                  </a:cxn>
                  <a:cxn ang="0">
                    <a:pos x="122" y="279"/>
                  </a:cxn>
                  <a:cxn ang="0">
                    <a:pos x="114" y="269"/>
                  </a:cxn>
                  <a:cxn ang="0">
                    <a:pos x="119" y="227"/>
                  </a:cxn>
                  <a:cxn ang="0">
                    <a:pos x="105" y="216"/>
                  </a:cxn>
                  <a:cxn ang="0">
                    <a:pos x="46" y="207"/>
                  </a:cxn>
                  <a:cxn ang="0">
                    <a:pos x="58" y="191"/>
                  </a:cxn>
                  <a:cxn ang="0">
                    <a:pos x="79" y="147"/>
                  </a:cxn>
                  <a:cxn ang="0">
                    <a:pos x="10" y="125"/>
                  </a:cxn>
                  <a:cxn ang="0">
                    <a:pos x="34" y="86"/>
                  </a:cxn>
                  <a:cxn ang="0">
                    <a:pos x="66" y="106"/>
                  </a:cxn>
                  <a:cxn ang="0">
                    <a:pos x="134" y="67"/>
                  </a:cxn>
                  <a:cxn ang="0">
                    <a:pos x="148" y="54"/>
                  </a:cxn>
                  <a:cxn ang="0">
                    <a:pos x="181" y="75"/>
                  </a:cxn>
                  <a:cxn ang="0">
                    <a:pos x="215" y="68"/>
                  </a:cxn>
                  <a:cxn ang="0">
                    <a:pos x="252" y="41"/>
                  </a:cxn>
                  <a:cxn ang="0">
                    <a:pos x="309" y="21"/>
                  </a:cxn>
                  <a:cxn ang="0">
                    <a:pos x="366" y="21"/>
                  </a:cxn>
                  <a:cxn ang="0">
                    <a:pos x="358" y="62"/>
                  </a:cxn>
                  <a:cxn ang="0">
                    <a:pos x="376" y="80"/>
                  </a:cxn>
                  <a:cxn ang="0">
                    <a:pos x="387" y="104"/>
                  </a:cxn>
                  <a:cxn ang="0">
                    <a:pos x="419" y="134"/>
                  </a:cxn>
                  <a:cxn ang="0">
                    <a:pos x="402" y="149"/>
                  </a:cxn>
                  <a:cxn ang="0">
                    <a:pos x="392" y="190"/>
                  </a:cxn>
                  <a:cxn ang="0">
                    <a:pos x="346" y="236"/>
                  </a:cxn>
                  <a:cxn ang="0">
                    <a:pos x="320" y="260"/>
                  </a:cxn>
                  <a:cxn ang="0">
                    <a:pos x="317" y="263"/>
                  </a:cxn>
                  <a:cxn ang="0">
                    <a:pos x="299" y="280"/>
                  </a:cxn>
                  <a:cxn ang="0">
                    <a:pos x="261" y="313"/>
                  </a:cxn>
                </a:cxnLst>
                <a:rect l="0" t="0" r="r" b="b"/>
                <a:pathLst>
                  <a:path w="419" h="313">
                    <a:moveTo>
                      <a:pt x="252" y="313"/>
                    </a:moveTo>
                    <a:cubicBezTo>
                      <a:pt x="252" y="310"/>
                      <a:pt x="252" y="306"/>
                      <a:pt x="252" y="303"/>
                    </a:cubicBezTo>
                    <a:cubicBezTo>
                      <a:pt x="249" y="303"/>
                      <a:pt x="248" y="300"/>
                      <a:pt x="247" y="298"/>
                    </a:cubicBezTo>
                    <a:cubicBezTo>
                      <a:pt x="244" y="298"/>
                      <a:pt x="242" y="297"/>
                      <a:pt x="240" y="297"/>
                    </a:cubicBezTo>
                    <a:cubicBezTo>
                      <a:pt x="236" y="283"/>
                      <a:pt x="229" y="283"/>
                      <a:pt x="222" y="286"/>
                    </a:cubicBezTo>
                    <a:cubicBezTo>
                      <a:pt x="221" y="291"/>
                      <a:pt x="220" y="296"/>
                      <a:pt x="218" y="300"/>
                    </a:cubicBezTo>
                    <a:cubicBezTo>
                      <a:pt x="205" y="301"/>
                      <a:pt x="192" y="302"/>
                      <a:pt x="180" y="303"/>
                    </a:cubicBezTo>
                    <a:cubicBezTo>
                      <a:pt x="172" y="302"/>
                      <a:pt x="164" y="300"/>
                      <a:pt x="157" y="298"/>
                    </a:cubicBezTo>
                    <a:cubicBezTo>
                      <a:pt x="150" y="297"/>
                      <a:pt x="144" y="296"/>
                      <a:pt x="137" y="296"/>
                    </a:cubicBezTo>
                    <a:cubicBezTo>
                      <a:pt x="132" y="290"/>
                      <a:pt x="127" y="285"/>
                      <a:pt x="122" y="279"/>
                    </a:cubicBezTo>
                    <a:cubicBezTo>
                      <a:pt x="120" y="276"/>
                      <a:pt x="118" y="272"/>
                      <a:pt x="116" y="269"/>
                    </a:cubicBezTo>
                    <a:cubicBezTo>
                      <a:pt x="115" y="269"/>
                      <a:pt x="115" y="269"/>
                      <a:pt x="114" y="269"/>
                    </a:cubicBezTo>
                    <a:cubicBezTo>
                      <a:pt x="109" y="254"/>
                      <a:pt x="113" y="250"/>
                      <a:pt x="119" y="242"/>
                    </a:cubicBezTo>
                    <a:cubicBezTo>
                      <a:pt x="119" y="237"/>
                      <a:pt x="119" y="232"/>
                      <a:pt x="119" y="227"/>
                    </a:cubicBezTo>
                    <a:cubicBezTo>
                      <a:pt x="114" y="224"/>
                      <a:pt x="109" y="222"/>
                      <a:pt x="105" y="219"/>
                    </a:cubicBezTo>
                    <a:cubicBezTo>
                      <a:pt x="105" y="217"/>
                      <a:pt x="105" y="216"/>
                      <a:pt x="105" y="216"/>
                    </a:cubicBezTo>
                    <a:cubicBezTo>
                      <a:pt x="86" y="216"/>
                      <a:pt x="70" y="214"/>
                      <a:pt x="58" y="212"/>
                    </a:cubicBezTo>
                    <a:cubicBezTo>
                      <a:pt x="54" y="210"/>
                      <a:pt x="50" y="209"/>
                      <a:pt x="46" y="207"/>
                    </a:cubicBezTo>
                    <a:cubicBezTo>
                      <a:pt x="44" y="202"/>
                      <a:pt x="42" y="197"/>
                      <a:pt x="40" y="193"/>
                    </a:cubicBezTo>
                    <a:cubicBezTo>
                      <a:pt x="46" y="192"/>
                      <a:pt x="52" y="191"/>
                      <a:pt x="58" y="191"/>
                    </a:cubicBezTo>
                    <a:cubicBezTo>
                      <a:pt x="63" y="190"/>
                      <a:pt x="72" y="183"/>
                      <a:pt x="78" y="177"/>
                    </a:cubicBezTo>
                    <a:cubicBezTo>
                      <a:pt x="86" y="164"/>
                      <a:pt x="85" y="156"/>
                      <a:pt x="79" y="147"/>
                    </a:cubicBezTo>
                    <a:cubicBezTo>
                      <a:pt x="73" y="147"/>
                      <a:pt x="68" y="146"/>
                      <a:pt x="63" y="146"/>
                    </a:cubicBezTo>
                    <a:cubicBezTo>
                      <a:pt x="45" y="133"/>
                      <a:pt x="24" y="131"/>
                      <a:pt x="10" y="125"/>
                    </a:cubicBezTo>
                    <a:cubicBezTo>
                      <a:pt x="3" y="117"/>
                      <a:pt x="0" y="111"/>
                      <a:pt x="0" y="107"/>
                    </a:cubicBezTo>
                    <a:cubicBezTo>
                      <a:pt x="12" y="91"/>
                      <a:pt x="10" y="86"/>
                      <a:pt x="34" y="86"/>
                    </a:cubicBezTo>
                    <a:cubicBezTo>
                      <a:pt x="39" y="88"/>
                      <a:pt x="45" y="90"/>
                      <a:pt x="50" y="92"/>
                    </a:cubicBezTo>
                    <a:cubicBezTo>
                      <a:pt x="56" y="97"/>
                      <a:pt x="61" y="101"/>
                      <a:pt x="66" y="106"/>
                    </a:cubicBezTo>
                    <a:cubicBezTo>
                      <a:pt x="75" y="108"/>
                      <a:pt x="83" y="109"/>
                      <a:pt x="96" y="106"/>
                    </a:cubicBezTo>
                    <a:cubicBezTo>
                      <a:pt x="109" y="97"/>
                      <a:pt x="121" y="78"/>
                      <a:pt x="134" y="67"/>
                    </a:cubicBezTo>
                    <a:cubicBezTo>
                      <a:pt x="134" y="63"/>
                      <a:pt x="134" y="59"/>
                      <a:pt x="134" y="55"/>
                    </a:cubicBezTo>
                    <a:cubicBezTo>
                      <a:pt x="138" y="54"/>
                      <a:pt x="143" y="54"/>
                      <a:pt x="148" y="54"/>
                    </a:cubicBezTo>
                    <a:cubicBezTo>
                      <a:pt x="149" y="56"/>
                      <a:pt x="151" y="58"/>
                      <a:pt x="153" y="61"/>
                    </a:cubicBezTo>
                    <a:cubicBezTo>
                      <a:pt x="160" y="64"/>
                      <a:pt x="168" y="71"/>
                      <a:pt x="181" y="75"/>
                    </a:cubicBezTo>
                    <a:cubicBezTo>
                      <a:pt x="185" y="75"/>
                      <a:pt x="188" y="75"/>
                      <a:pt x="192" y="75"/>
                    </a:cubicBezTo>
                    <a:cubicBezTo>
                      <a:pt x="200" y="72"/>
                      <a:pt x="207" y="70"/>
                      <a:pt x="215" y="68"/>
                    </a:cubicBezTo>
                    <a:cubicBezTo>
                      <a:pt x="225" y="58"/>
                      <a:pt x="233" y="52"/>
                      <a:pt x="245" y="47"/>
                    </a:cubicBezTo>
                    <a:cubicBezTo>
                      <a:pt x="247" y="45"/>
                      <a:pt x="248" y="42"/>
                      <a:pt x="252" y="41"/>
                    </a:cubicBezTo>
                    <a:cubicBezTo>
                      <a:pt x="261" y="26"/>
                      <a:pt x="271" y="23"/>
                      <a:pt x="288" y="21"/>
                    </a:cubicBezTo>
                    <a:cubicBezTo>
                      <a:pt x="294" y="21"/>
                      <a:pt x="301" y="21"/>
                      <a:pt x="309" y="21"/>
                    </a:cubicBezTo>
                    <a:cubicBezTo>
                      <a:pt x="326" y="9"/>
                      <a:pt x="330" y="0"/>
                      <a:pt x="355" y="0"/>
                    </a:cubicBezTo>
                    <a:cubicBezTo>
                      <a:pt x="358" y="6"/>
                      <a:pt x="362" y="13"/>
                      <a:pt x="366" y="21"/>
                    </a:cubicBezTo>
                    <a:cubicBezTo>
                      <a:pt x="370" y="24"/>
                      <a:pt x="373" y="26"/>
                      <a:pt x="377" y="30"/>
                    </a:cubicBezTo>
                    <a:cubicBezTo>
                      <a:pt x="371" y="41"/>
                      <a:pt x="363" y="50"/>
                      <a:pt x="358" y="62"/>
                    </a:cubicBezTo>
                    <a:cubicBezTo>
                      <a:pt x="357" y="68"/>
                      <a:pt x="357" y="73"/>
                      <a:pt x="357" y="78"/>
                    </a:cubicBezTo>
                    <a:cubicBezTo>
                      <a:pt x="359" y="80"/>
                      <a:pt x="369" y="80"/>
                      <a:pt x="376" y="80"/>
                    </a:cubicBezTo>
                    <a:cubicBezTo>
                      <a:pt x="378" y="85"/>
                      <a:pt x="380" y="91"/>
                      <a:pt x="382" y="97"/>
                    </a:cubicBezTo>
                    <a:cubicBezTo>
                      <a:pt x="383" y="99"/>
                      <a:pt x="385" y="101"/>
                      <a:pt x="387" y="104"/>
                    </a:cubicBezTo>
                    <a:cubicBezTo>
                      <a:pt x="395" y="102"/>
                      <a:pt x="403" y="101"/>
                      <a:pt x="411" y="101"/>
                    </a:cubicBezTo>
                    <a:cubicBezTo>
                      <a:pt x="416" y="108"/>
                      <a:pt x="419" y="119"/>
                      <a:pt x="419" y="134"/>
                    </a:cubicBezTo>
                    <a:cubicBezTo>
                      <a:pt x="416" y="137"/>
                      <a:pt x="413" y="141"/>
                      <a:pt x="406" y="145"/>
                    </a:cubicBezTo>
                    <a:cubicBezTo>
                      <a:pt x="406" y="147"/>
                      <a:pt x="403" y="148"/>
                      <a:pt x="402" y="149"/>
                    </a:cubicBezTo>
                    <a:cubicBezTo>
                      <a:pt x="401" y="157"/>
                      <a:pt x="400" y="166"/>
                      <a:pt x="399" y="175"/>
                    </a:cubicBezTo>
                    <a:cubicBezTo>
                      <a:pt x="396" y="180"/>
                      <a:pt x="394" y="184"/>
                      <a:pt x="392" y="190"/>
                    </a:cubicBezTo>
                    <a:cubicBezTo>
                      <a:pt x="388" y="193"/>
                      <a:pt x="382" y="195"/>
                      <a:pt x="382" y="200"/>
                    </a:cubicBezTo>
                    <a:cubicBezTo>
                      <a:pt x="367" y="203"/>
                      <a:pt x="359" y="229"/>
                      <a:pt x="346" y="236"/>
                    </a:cubicBezTo>
                    <a:cubicBezTo>
                      <a:pt x="346" y="238"/>
                      <a:pt x="337" y="243"/>
                      <a:pt x="336" y="243"/>
                    </a:cubicBezTo>
                    <a:cubicBezTo>
                      <a:pt x="330" y="249"/>
                      <a:pt x="325" y="254"/>
                      <a:pt x="320" y="260"/>
                    </a:cubicBezTo>
                    <a:cubicBezTo>
                      <a:pt x="320" y="260"/>
                      <a:pt x="320" y="262"/>
                      <a:pt x="320" y="263"/>
                    </a:cubicBezTo>
                    <a:cubicBezTo>
                      <a:pt x="319" y="263"/>
                      <a:pt x="317" y="263"/>
                      <a:pt x="317" y="263"/>
                    </a:cubicBezTo>
                    <a:cubicBezTo>
                      <a:pt x="317" y="263"/>
                      <a:pt x="317" y="265"/>
                      <a:pt x="317" y="266"/>
                    </a:cubicBezTo>
                    <a:cubicBezTo>
                      <a:pt x="309" y="266"/>
                      <a:pt x="302" y="276"/>
                      <a:pt x="299" y="280"/>
                    </a:cubicBezTo>
                    <a:cubicBezTo>
                      <a:pt x="296" y="287"/>
                      <a:pt x="293" y="293"/>
                      <a:pt x="290" y="300"/>
                    </a:cubicBezTo>
                    <a:cubicBezTo>
                      <a:pt x="276" y="303"/>
                      <a:pt x="271" y="306"/>
                      <a:pt x="261" y="313"/>
                    </a:cubicBezTo>
                    <a:cubicBezTo>
                      <a:pt x="258" y="313"/>
                      <a:pt x="255" y="313"/>
                      <a:pt x="252" y="313"/>
                    </a:cubicBezTo>
                    <a:close/>
                  </a:path>
                </a:pathLst>
              </a:custGeom>
              <a:solidFill>
                <a:srgbClr val="138B69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Freeform 50"/>
              <p:cNvSpPr/>
              <p:nvPr/>
            </p:nvSpPr>
            <p:spPr bwMode="auto">
              <a:xfrm rot="252837">
                <a:off x="5241925" y="4895850"/>
                <a:ext cx="206375" cy="474663"/>
              </a:xfrm>
              <a:custGeom>
                <a:avLst/>
                <a:gdLst/>
                <a:ahLst/>
                <a:cxnLst>
                  <a:cxn ang="0">
                    <a:pos x="46" y="231"/>
                  </a:cxn>
                  <a:cxn ang="0">
                    <a:pos x="27" y="204"/>
                  </a:cxn>
                  <a:cxn ang="0">
                    <a:pos x="9" y="182"/>
                  </a:cxn>
                  <a:cxn ang="0">
                    <a:pos x="0" y="170"/>
                  </a:cxn>
                  <a:cxn ang="0">
                    <a:pos x="3" y="123"/>
                  </a:cxn>
                  <a:cxn ang="0">
                    <a:pos x="17" y="84"/>
                  </a:cxn>
                  <a:cxn ang="0">
                    <a:pos x="21" y="63"/>
                  </a:cxn>
                  <a:cxn ang="0">
                    <a:pos x="33" y="35"/>
                  </a:cxn>
                  <a:cxn ang="0">
                    <a:pos x="69" y="0"/>
                  </a:cxn>
                  <a:cxn ang="0">
                    <a:pos x="92" y="1"/>
                  </a:cxn>
                  <a:cxn ang="0">
                    <a:pos x="95" y="4"/>
                  </a:cxn>
                  <a:cxn ang="0">
                    <a:pos x="100" y="33"/>
                  </a:cxn>
                  <a:cxn ang="0">
                    <a:pos x="95" y="106"/>
                  </a:cxn>
                  <a:cxn ang="0">
                    <a:pos x="89" y="123"/>
                  </a:cxn>
                  <a:cxn ang="0">
                    <a:pos x="66" y="171"/>
                  </a:cxn>
                  <a:cxn ang="0">
                    <a:pos x="60" y="223"/>
                  </a:cxn>
                  <a:cxn ang="0">
                    <a:pos x="54" y="229"/>
                  </a:cxn>
                  <a:cxn ang="0">
                    <a:pos x="46" y="231"/>
                  </a:cxn>
                </a:cxnLst>
                <a:rect l="0" t="0" r="r" b="b"/>
                <a:pathLst>
                  <a:path w="101" h="231">
                    <a:moveTo>
                      <a:pt x="46" y="231"/>
                    </a:moveTo>
                    <a:cubicBezTo>
                      <a:pt x="40" y="222"/>
                      <a:pt x="33" y="213"/>
                      <a:pt x="27" y="204"/>
                    </a:cubicBezTo>
                    <a:cubicBezTo>
                      <a:pt x="11" y="199"/>
                      <a:pt x="13" y="190"/>
                      <a:pt x="9" y="182"/>
                    </a:cubicBezTo>
                    <a:cubicBezTo>
                      <a:pt x="6" y="178"/>
                      <a:pt x="3" y="174"/>
                      <a:pt x="0" y="170"/>
                    </a:cubicBezTo>
                    <a:cubicBezTo>
                      <a:pt x="0" y="153"/>
                      <a:pt x="6" y="135"/>
                      <a:pt x="3" y="123"/>
                    </a:cubicBezTo>
                    <a:cubicBezTo>
                      <a:pt x="3" y="100"/>
                      <a:pt x="4" y="99"/>
                      <a:pt x="17" y="84"/>
                    </a:cubicBezTo>
                    <a:cubicBezTo>
                      <a:pt x="18" y="77"/>
                      <a:pt x="20" y="70"/>
                      <a:pt x="21" y="63"/>
                    </a:cubicBezTo>
                    <a:cubicBezTo>
                      <a:pt x="25" y="54"/>
                      <a:pt x="29" y="44"/>
                      <a:pt x="33" y="35"/>
                    </a:cubicBezTo>
                    <a:cubicBezTo>
                      <a:pt x="46" y="18"/>
                      <a:pt x="53" y="12"/>
                      <a:pt x="69" y="0"/>
                    </a:cubicBezTo>
                    <a:cubicBezTo>
                      <a:pt x="76" y="0"/>
                      <a:pt x="84" y="0"/>
                      <a:pt x="92" y="1"/>
                    </a:cubicBezTo>
                    <a:cubicBezTo>
                      <a:pt x="93" y="1"/>
                      <a:pt x="94" y="2"/>
                      <a:pt x="95" y="4"/>
                    </a:cubicBezTo>
                    <a:cubicBezTo>
                      <a:pt x="98" y="13"/>
                      <a:pt x="101" y="20"/>
                      <a:pt x="100" y="33"/>
                    </a:cubicBezTo>
                    <a:cubicBezTo>
                      <a:pt x="87" y="50"/>
                      <a:pt x="96" y="80"/>
                      <a:pt x="95" y="106"/>
                    </a:cubicBezTo>
                    <a:cubicBezTo>
                      <a:pt x="92" y="111"/>
                      <a:pt x="90" y="117"/>
                      <a:pt x="89" y="123"/>
                    </a:cubicBezTo>
                    <a:cubicBezTo>
                      <a:pt x="81" y="139"/>
                      <a:pt x="73" y="155"/>
                      <a:pt x="66" y="171"/>
                    </a:cubicBezTo>
                    <a:cubicBezTo>
                      <a:pt x="63" y="188"/>
                      <a:pt x="62" y="205"/>
                      <a:pt x="60" y="223"/>
                    </a:cubicBezTo>
                    <a:cubicBezTo>
                      <a:pt x="58" y="225"/>
                      <a:pt x="56" y="226"/>
                      <a:pt x="54" y="229"/>
                    </a:cubicBezTo>
                    <a:cubicBezTo>
                      <a:pt x="52" y="229"/>
                      <a:pt x="49" y="230"/>
                      <a:pt x="46" y="231"/>
                    </a:cubicBezTo>
                    <a:close/>
                  </a:path>
                </a:pathLst>
              </a:custGeom>
              <a:solidFill>
                <a:srgbClr val="B2B2B2"/>
              </a:solidFill>
              <a:ln w="9525">
                <a:solidFill>
                  <a:srgbClr val="FFFFFF"/>
                </a:solidFill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68" name="Freeform 51"/>
              <p:cNvSpPr/>
              <p:nvPr/>
            </p:nvSpPr>
            <p:spPr bwMode="auto">
              <a:xfrm rot="252837">
                <a:off x="5249863" y="4908550"/>
                <a:ext cx="188912" cy="446088"/>
              </a:xfrm>
              <a:custGeom>
                <a:avLst/>
                <a:gdLst/>
                <a:ahLst/>
                <a:cxnLst>
                  <a:cxn ang="0">
                    <a:pos x="45" y="218"/>
                  </a:cxn>
                  <a:cxn ang="0">
                    <a:pos x="28" y="193"/>
                  </a:cxn>
                  <a:cxn ang="0">
                    <a:pos x="17" y="190"/>
                  </a:cxn>
                  <a:cxn ang="0">
                    <a:pos x="3" y="164"/>
                  </a:cxn>
                  <a:cxn ang="0">
                    <a:pos x="2" y="152"/>
                  </a:cxn>
                  <a:cxn ang="0">
                    <a:pos x="7" y="121"/>
                  </a:cxn>
                  <a:cxn ang="0">
                    <a:pos x="20" y="80"/>
                  </a:cxn>
                  <a:cxn ang="0">
                    <a:pos x="23" y="60"/>
                  </a:cxn>
                  <a:cxn ang="0">
                    <a:pos x="49" y="15"/>
                  </a:cxn>
                  <a:cxn ang="0">
                    <a:pos x="67" y="1"/>
                  </a:cxn>
                  <a:cxn ang="0">
                    <a:pos x="86" y="0"/>
                  </a:cxn>
                  <a:cxn ang="0">
                    <a:pos x="90" y="24"/>
                  </a:cxn>
                  <a:cxn ang="0">
                    <a:pos x="84" y="97"/>
                  </a:cxn>
                  <a:cxn ang="0">
                    <a:pos x="60" y="151"/>
                  </a:cxn>
                  <a:cxn ang="0">
                    <a:pos x="56" y="162"/>
                  </a:cxn>
                  <a:cxn ang="0">
                    <a:pos x="50" y="214"/>
                  </a:cxn>
                  <a:cxn ang="0">
                    <a:pos x="45" y="218"/>
                  </a:cxn>
                </a:cxnLst>
                <a:rect l="0" t="0" r="r" b="b"/>
                <a:pathLst>
                  <a:path w="92" h="218">
                    <a:moveTo>
                      <a:pt x="45" y="218"/>
                    </a:moveTo>
                    <a:cubicBezTo>
                      <a:pt x="39" y="209"/>
                      <a:pt x="33" y="201"/>
                      <a:pt x="28" y="193"/>
                    </a:cubicBezTo>
                    <a:cubicBezTo>
                      <a:pt x="25" y="192"/>
                      <a:pt x="21" y="190"/>
                      <a:pt x="17" y="190"/>
                    </a:cubicBezTo>
                    <a:cubicBezTo>
                      <a:pt x="15" y="179"/>
                      <a:pt x="7" y="166"/>
                      <a:pt x="3" y="164"/>
                    </a:cubicBezTo>
                    <a:cubicBezTo>
                      <a:pt x="2" y="160"/>
                      <a:pt x="2" y="156"/>
                      <a:pt x="2" y="152"/>
                    </a:cubicBezTo>
                    <a:cubicBezTo>
                      <a:pt x="4" y="140"/>
                      <a:pt x="7" y="131"/>
                      <a:pt x="7" y="121"/>
                    </a:cubicBezTo>
                    <a:cubicBezTo>
                      <a:pt x="0" y="98"/>
                      <a:pt x="10" y="94"/>
                      <a:pt x="20" y="80"/>
                    </a:cubicBezTo>
                    <a:cubicBezTo>
                      <a:pt x="21" y="73"/>
                      <a:pt x="22" y="67"/>
                      <a:pt x="23" y="60"/>
                    </a:cubicBezTo>
                    <a:cubicBezTo>
                      <a:pt x="32" y="41"/>
                      <a:pt x="36" y="29"/>
                      <a:pt x="49" y="15"/>
                    </a:cubicBezTo>
                    <a:cubicBezTo>
                      <a:pt x="55" y="10"/>
                      <a:pt x="61" y="5"/>
                      <a:pt x="67" y="1"/>
                    </a:cubicBezTo>
                    <a:cubicBezTo>
                      <a:pt x="73" y="0"/>
                      <a:pt x="80" y="0"/>
                      <a:pt x="86" y="0"/>
                    </a:cubicBezTo>
                    <a:cubicBezTo>
                      <a:pt x="86" y="2"/>
                      <a:pt x="92" y="17"/>
                      <a:pt x="90" y="24"/>
                    </a:cubicBezTo>
                    <a:cubicBezTo>
                      <a:pt x="78" y="41"/>
                      <a:pt x="85" y="70"/>
                      <a:pt x="84" y="97"/>
                    </a:cubicBezTo>
                    <a:cubicBezTo>
                      <a:pt x="79" y="113"/>
                      <a:pt x="69" y="134"/>
                      <a:pt x="60" y="151"/>
                    </a:cubicBezTo>
                    <a:cubicBezTo>
                      <a:pt x="58" y="155"/>
                      <a:pt x="57" y="159"/>
                      <a:pt x="56" y="162"/>
                    </a:cubicBezTo>
                    <a:cubicBezTo>
                      <a:pt x="53" y="179"/>
                      <a:pt x="52" y="196"/>
                      <a:pt x="50" y="214"/>
                    </a:cubicBezTo>
                    <a:cubicBezTo>
                      <a:pt x="48" y="215"/>
                      <a:pt x="46" y="216"/>
                      <a:pt x="45" y="21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Freeform 52"/>
              <p:cNvSpPr/>
              <p:nvPr/>
            </p:nvSpPr>
            <p:spPr bwMode="auto">
              <a:xfrm rot="252837">
                <a:off x="4772025" y="4521200"/>
                <a:ext cx="477838" cy="625475"/>
              </a:xfrm>
              <a:custGeom>
                <a:avLst/>
                <a:gdLst/>
                <a:ahLst/>
                <a:cxnLst>
                  <a:cxn ang="0">
                    <a:pos x="78" y="304"/>
                  </a:cxn>
                  <a:cxn ang="0">
                    <a:pos x="67" y="284"/>
                  </a:cxn>
                  <a:cxn ang="0">
                    <a:pos x="66" y="281"/>
                  </a:cxn>
                  <a:cxn ang="0">
                    <a:pos x="35" y="240"/>
                  </a:cxn>
                  <a:cxn ang="0">
                    <a:pos x="3" y="237"/>
                  </a:cxn>
                  <a:cxn ang="0">
                    <a:pos x="5" y="204"/>
                  </a:cxn>
                  <a:cxn ang="0">
                    <a:pos x="6" y="174"/>
                  </a:cxn>
                  <a:cxn ang="0">
                    <a:pos x="24" y="153"/>
                  </a:cxn>
                  <a:cxn ang="0">
                    <a:pos x="27" y="139"/>
                  </a:cxn>
                  <a:cxn ang="0">
                    <a:pos x="28" y="109"/>
                  </a:cxn>
                  <a:cxn ang="0">
                    <a:pos x="43" y="99"/>
                  </a:cxn>
                  <a:cxn ang="0">
                    <a:pos x="55" y="87"/>
                  </a:cxn>
                  <a:cxn ang="0">
                    <a:pos x="59" y="76"/>
                  </a:cxn>
                  <a:cxn ang="0">
                    <a:pos x="59" y="66"/>
                  </a:cxn>
                  <a:cxn ang="0">
                    <a:pos x="69" y="36"/>
                  </a:cxn>
                  <a:cxn ang="0">
                    <a:pos x="98" y="29"/>
                  </a:cxn>
                  <a:cxn ang="0">
                    <a:pos x="117" y="3"/>
                  </a:cxn>
                  <a:cxn ang="0">
                    <a:pos x="132" y="6"/>
                  </a:cxn>
                  <a:cxn ang="0">
                    <a:pos x="159" y="55"/>
                  </a:cxn>
                  <a:cxn ang="0">
                    <a:pos x="190" y="58"/>
                  </a:cxn>
                  <a:cxn ang="0">
                    <a:pos x="228" y="49"/>
                  </a:cxn>
                  <a:cxn ang="0">
                    <a:pos x="234" y="52"/>
                  </a:cxn>
                  <a:cxn ang="0">
                    <a:pos x="217" y="71"/>
                  </a:cxn>
                  <a:cxn ang="0">
                    <a:pos x="217" y="89"/>
                  </a:cxn>
                  <a:cxn ang="0">
                    <a:pos x="185" y="102"/>
                  </a:cxn>
                  <a:cxn ang="0">
                    <a:pos x="197" y="113"/>
                  </a:cxn>
                  <a:cxn ang="0">
                    <a:pos x="206" y="119"/>
                  </a:cxn>
                  <a:cxn ang="0">
                    <a:pos x="198" y="126"/>
                  </a:cxn>
                  <a:cxn ang="0">
                    <a:pos x="196" y="168"/>
                  </a:cxn>
                  <a:cxn ang="0">
                    <a:pos x="202" y="172"/>
                  </a:cxn>
                  <a:cxn ang="0">
                    <a:pos x="202" y="174"/>
                  </a:cxn>
                  <a:cxn ang="0">
                    <a:pos x="198" y="173"/>
                  </a:cxn>
                  <a:cxn ang="0">
                    <a:pos x="183" y="174"/>
                  </a:cxn>
                  <a:cxn ang="0">
                    <a:pos x="181" y="190"/>
                  </a:cxn>
                  <a:cxn ang="0">
                    <a:pos x="164" y="217"/>
                  </a:cxn>
                  <a:cxn ang="0">
                    <a:pos x="152" y="230"/>
                  </a:cxn>
                  <a:cxn ang="0">
                    <a:pos x="132" y="231"/>
                  </a:cxn>
                  <a:cxn ang="0">
                    <a:pos x="137" y="248"/>
                  </a:cxn>
                  <a:cxn ang="0">
                    <a:pos x="96" y="282"/>
                  </a:cxn>
                  <a:cxn ang="0">
                    <a:pos x="95" y="290"/>
                  </a:cxn>
                  <a:cxn ang="0">
                    <a:pos x="78" y="304"/>
                  </a:cxn>
                </a:cxnLst>
                <a:rect l="0" t="0" r="r" b="b"/>
                <a:pathLst>
                  <a:path w="234" h="304">
                    <a:moveTo>
                      <a:pt x="78" y="304"/>
                    </a:moveTo>
                    <a:cubicBezTo>
                      <a:pt x="78" y="293"/>
                      <a:pt x="71" y="286"/>
                      <a:pt x="67" y="284"/>
                    </a:cubicBezTo>
                    <a:cubicBezTo>
                      <a:pt x="66" y="283"/>
                      <a:pt x="66" y="282"/>
                      <a:pt x="66" y="281"/>
                    </a:cubicBezTo>
                    <a:cubicBezTo>
                      <a:pt x="56" y="267"/>
                      <a:pt x="45" y="254"/>
                      <a:pt x="35" y="240"/>
                    </a:cubicBezTo>
                    <a:cubicBezTo>
                      <a:pt x="20" y="236"/>
                      <a:pt x="11" y="239"/>
                      <a:pt x="3" y="237"/>
                    </a:cubicBezTo>
                    <a:cubicBezTo>
                      <a:pt x="0" y="221"/>
                      <a:pt x="3" y="215"/>
                      <a:pt x="5" y="204"/>
                    </a:cubicBezTo>
                    <a:cubicBezTo>
                      <a:pt x="11" y="192"/>
                      <a:pt x="6" y="183"/>
                      <a:pt x="6" y="174"/>
                    </a:cubicBezTo>
                    <a:cubicBezTo>
                      <a:pt x="12" y="167"/>
                      <a:pt x="18" y="160"/>
                      <a:pt x="24" y="153"/>
                    </a:cubicBezTo>
                    <a:cubicBezTo>
                      <a:pt x="25" y="148"/>
                      <a:pt x="26" y="144"/>
                      <a:pt x="27" y="139"/>
                    </a:cubicBezTo>
                    <a:cubicBezTo>
                      <a:pt x="27" y="129"/>
                      <a:pt x="23" y="114"/>
                      <a:pt x="28" y="109"/>
                    </a:cubicBezTo>
                    <a:cubicBezTo>
                      <a:pt x="33" y="105"/>
                      <a:pt x="38" y="102"/>
                      <a:pt x="43" y="99"/>
                    </a:cubicBezTo>
                    <a:cubicBezTo>
                      <a:pt x="47" y="95"/>
                      <a:pt x="51" y="91"/>
                      <a:pt x="55" y="87"/>
                    </a:cubicBezTo>
                    <a:cubicBezTo>
                      <a:pt x="56" y="83"/>
                      <a:pt x="58" y="80"/>
                      <a:pt x="59" y="76"/>
                    </a:cubicBezTo>
                    <a:cubicBezTo>
                      <a:pt x="59" y="73"/>
                      <a:pt x="59" y="69"/>
                      <a:pt x="59" y="66"/>
                    </a:cubicBezTo>
                    <a:cubicBezTo>
                      <a:pt x="49" y="48"/>
                      <a:pt x="54" y="45"/>
                      <a:pt x="69" y="36"/>
                    </a:cubicBezTo>
                    <a:cubicBezTo>
                      <a:pt x="79" y="33"/>
                      <a:pt x="87" y="34"/>
                      <a:pt x="98" y="29"/>
                    </a:cubicBezTo>
                    <a:cubicBezTo>
                      <a:pt x="106" y="24"/>
                      <a:pt x="113" y="11"/>
                      <a:pt x="117" y="3"/>
                    </a:cubicBezTo>
                    <a:cubicBezTo>
                      <a:pt x="122" y="1"/>
                      <a:pt x="125" y="0"/>
                      <a:pt x="132" y="6"/>
                    </a:cubicBezTo>
                    <a:cubicBezTo>
                      <a:pt x="138" y="19"/>
                      <a:pt x="137" y="43"/>
                      <a:pt x="159" y="55"/>
                    </a:cubicBezTo>
                    <a:cubicBezTo>
                      <a:pt x="169" y="56"/>
                      <a:pt x="180" y="56"/>
                      <a:pt x="190" y="58"/>
                    </a:cubicBezTo>
                    <a:cubicBezTo>
                      <a:pt x="198" y="49"/>
                      <a:pt x="215" y="50"/>
                      <a:pt x="228" y="49"/>
                    </a:cubicBezTo>
                    <a:cubicBezTo>
                      <a:pt x="230" y="50"/>
                      <a:pt x="232" y="51"/>
                      <a:pt x="234" y="52"/>
                    </a:cubicBezTo>
                    <a:cubicBezTo>
                      <a:pt x="228" y="59"/>
                      <a:pt x="223" y="62"/>
                      <a:pt x="217" y="71"/>
                    </a:cubicBezTo>
                    <a:cubicBezTo>
                      <a:pt x="217" y="77"/>
                      <a:pt x="217" y="83"/>
                      <a:pt x="217" y="89"/>
                    </a:cubicBezTo>
                    <a:cubicBezTo>
                      <a:pt x="202" y="89"/>
                      <a:pt x="182" y="84"/>
                      <a:pt x="185" y="102"/>
                    </a:cubicBezTo>
                    <a:cubicBezTo>
                      <a:pt x="190" y="105"/>
                      <a:pt x="193" y="107"/>
                      <a:pt x="197" y="113"/>
                    </a:cubicBezTo>
                    <a:cubicBezTo>
                      <a:pt x="200" y="115"/>
                      <a:pt x="203" y="116"/>
                      <a:pt x="206" y="119"/>
                    </a:cubicBezTo>
                    <a:cubicBezTo>
                      <a:pt x="203" y="121"/>
                      <a:pt x="201" y="124"/>
                      <a:pt x="198" y="126"/>
                    </a:cubicBezTo>
                    <a:cubicBezTo>
                      <a:pt x="198" y="139"/>
                      <a:pt x="188" y="155"/>
                      <a:pt x="196" y="168"/>
                    </a:cubicBezTo>
                    <a:cubicBezTo>
                      <a:pt x="198" y="169"/>
                      <a:pt x="200" y="171"/>
                      <a:pt x="202" y="172"/>
                    </a:cubicBezTo>
                    <a:cubicBezTo>
                      <a:pt x="202" y="173"/>
                      <a:pt x="202" y="174"/>
                      <a:pt x="202" y="174"/>
                    </a:cubicBezTo>
                    <a:cubicBezTo>
                      <a:pt x="201" y="174"/>
                      <a:pt x="200" y="173"/>
                      <a:pt x="198" y="173"/>
                    </a:cubicBezTo>
                    <a:cubicBezTo>
                      <a:pt x="193" y="173"/>
                      <a:pt x="188" y="173"/>
                      <a:pt x="183" y="174"/>
                    </a:cubicBezTo>
                    <a:cubicBezTo>
                      <a:pt x="178" y="178"/>
                      <a:pt x="183" y="180"/>
                      <a:pt x="181" y="190"/>
                    </a:cubicBezTo>
                    <a:cubicBezTo>
                      <a:pt x="165" y="201"/>
                      <a:pt x="168" y="197"/>
                      <a:pt x="164" y="217"/>
                    </a:cubicBezTo>
                    <a:cubicBezTo>
                      <a:pt x="160" y="221"/>
                      <a:pt x="155" y="226"/>
                      <a:pt x="152" y="230"/>
                    </a:cubicBezTo>
                    <a:cubicBezTo>
                      <a:pt x="145" y="230"/>
                      <a:pt x="139" y="231"/>
                      <a:pt x="132" y="231"/>
                    </a:cubicBezTo>
                    <a:cubicBezTo>
                      <a:pt x="128" y="236"/>
                      <a:pt x="127" y="241"/>
                      <a:pt x="137" y="248"/>
                    </a:cubicBezTo>
                    <a:cubicBezTo>
                      <a:pt x="117" y="253"/>
                      <a:pt x="108" y="268"/>
                      <a:pt x="96" y="282"/>
                    </a:cubicBezTo>
                    <a:cubicBezTo>
                      <a:pt x="96" y="284"/>
                      <a:pt x="95" y="287"/>
                      <a:pt x="95" y="290"/>
                    </a:cubicBezTo>
                    <a:cubicBezTo>
                      <a:pt x="89" y="297"/>
                      <a:pt x="84" y="300"/>
                      <a:pt x="78" y="30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Freeform 53"/>
              <p:cNvSpPr/>
              <p:nvPr/>
            </p:nvSpPr>
            <p:spPr bwMode="auto">
              <a:xfrm rot="252837">
                <a:off x="3321050" y="4367213"/>
                <a:ext cx="693738" cy="611187"/>
              </a:xfrm>
              <a:custGeom>
                <a:avLst/>
                <a:gdLst/>
                <a:ahLst/>
                <a:cxnLst>
                  <a:cxn ang="0">
                    <a:pos x="134" y="298"/>
                  </a:cxn>
                  <a:cxn ang="0">
                    <a:pos x="108" y="281"/>
                  </a:cxn>
                  <a:cxn ang="0">
                    <a:pos x="96" y="277"/>
                  </a:cxn>
                  <a:cxn ang="0">
                    <a:pos x="62" y="285"/>
                  </a:cxn>
                  <a:cxn ang="0">
                    <a:pos x="53" y="297"/>
                  </a:cxn>
                  <a:cxn ang="0">
                    <a:pos x="57" y="277"/>
                  </a:cxn>
                  <a:cxn ang="0">
                    <a:pos x="59" y="254"/>
                  </a:cxn>
                  <a:cxn ang="0">
                    <a:pos x="34" y="242"/>
                  </a:cxn>
                  <a:cxn ang="0">
                    <a:pos x="38" y="230"/>
                  </a:cxn>
                  <a:cxn ang="0">
                    <a:pos x="47" y="199"/>
                  </a:cxn>
                  <a:cxn ang="0">
                    <a:pos x="47" y="179"/>
                  </a:cxn>
                  <a:cxn ang="0">
                    <a:pos x="39" y="171"/>
                  </a:cxn>
                  <a:cxn ang="0">
                    <a:pos x="11" y="176"/>
                  </a:cxn>
                  <a:cxn ang="0">
                    <a:pos x="3" y="162"/>
                  </a:cxn>
                  <a:cxn ang="0">
                    <a:pos x="0" y="156"/>
                  </a:cxn>
                  <a:cxn ang="0">
                    <a:pos x="33" y="122"/>
                  </a:cxn>
                  <a:cxn ang="0">
                    <a:pos x="41" y="122"/>
                  </a:cxn>
                  <a:cxn ang="0">
                    <a:pos x="80" y="129"/>
                  </a:cxn>
                  <a:cxn ang="0">
                    <a:pos x="88" y="120"/>
                  </a:cxn>
                  <a:cxn ang="0">
                    <a:pos x="91" y="109"/>
                  </a:cxn>
                  <a:cxn ang="0">
                    <a:pos x="97" y="109"/>
                  </a:cxn>
                  <a:cxn ang="0">
                    <a:pos x="140" y="114"/>
                  </a:cxn>
                  <a:cxn ang="0">
                    <a:pos x="149" y="81"/>
                  </a:cxn>
                  <a:cxn ang="0">
                    <a:pos x="110" y="60"/>
                  </a:cxn>
                  <a:cxn ang="0">
                    <a:pos x="120" y="44"/>
                  </a:cxn>
                  <a:cxn ang="0">
                    <a:pos x="133" y="52"/>
                  </a:cxn>
                  <a:cxn ang="0">
                    <a:pos x="156" y="57"/>
                  </a:cxn>
                  <a:cxn ang="0">
                    <a:pos x="216" y="17"/>
                  </a:cxn>
                  <a:cxn ang="0">
                    <a:pos x="241" y="0"/>
                  </a:cxn>
                  <a:cxn ang="0">
                    <a:pos x="262" y="37"/>
                  </a:cxn>
                  <a:cxn ang="0">
                    <a:pos x="295" y="73"/>
                  </a:cxn>
                  <a:cxn ang="0">
                    <a:pos x="313" y="79"/>
                  </a:cxn>
                  <a:cxn ang="0">
                    <a:pos x="313" y="114"/>
                  </a:cxn>
                  <a:cxn ang="0">
                    <a:pos x="283" y="147"/>
                  </a:cxn>
                  <a:cxn ang="0">
                    <a:pos x="298" y="144"/>
                  </a:cxn>
                  <a:cxn ang="0">
                    <a:pos x="321" y="143"/>
                  </a:cxn>
                  <a:cxn ang="0">
                    <a:pos x="318" y="183"/>
                  </a:cxn>
                  <a:cxn ang="0">
                    <a:pos x="332" y="199"/>
                  </a:cxn>
                  <a:cxn ang="0">
                    <a:pos x="339" y="211"/>
                  </a:cxn>
                  <a:cxn ang="0">
                    <a:pos x="310" y="223"/>
                  </a:cxn>
                  <a:cxn ang="0">
                    <a:pos x="269" y="257"/>
                  </a:cxn>
                  <a:cxn ang="0">
                    <a:pos x="235" y="264"/>
                  </a:cxn>
                  <a:cxn ang="0">
                    <a:pos x="219" y="255"/>
                  </a:cxn>
                  <a:cxn ang="0">
                    <a:pos x="192" y="244"/>
                  </a:cxn>
                  <a:cxn ang="0">
                    <a:pos x="185" y="248"/>
                  </a:cxn>
                  <a:cxn ang="0">
                    <a:pos x="184" y="260"/>
                  </a:cxn>
                  <a:cxn ang="0">
                    <a:pos x="156" y="293"/>
                  </a:cxn>
                  <a:cxn ang="0">
                    <a:pos x="134" y="298"/>
                  </a:cxn>
                </a:cxnLst>
                <a:rect l="0" t="0" r="r" b="b"/>
                <a:pathLst>
                  <a:path w="339" h="298">
                    <a:moveTo>
                      <a:pt x="134" y="298"/>
                    </a:moveTo>
                    <a:cubicBezTo>
                      <a:pt x="118" y="293"/>
                      <a:pt x="115" y="285"/>
                      <a:pt x="108" y="281"/>
                    </a:cubicBezTo>
                    <a:cubicBezTo>
                      <a:pt x="104" y="279"/>
                      <a:pt x="100" y="278"/>
                      <a:pt x="96" y="277"/>
                    </a:cubicBezTo>
                    <a:cubicBezTo>
                      <a:pt x="78" y="277"/>
                      <a:pt x="74" y="275"/>
                      <a:pt x="62" y="285"/>
                    </a:cubicBezTo>
                    <a:cubicBezTo>
                      <a:pt x="59" y="288"/>
                      <a:pt x="56" y="293"/>
                      <a:pt x="53" y="297"/>
                    </a:cubicBezTo>
                    <a:cubicBezTo>
                      <a:pt x="53" y="288"/>
                      <a:pt x="56" y="281"/>
                      <a:pt x="57" y="277"/>
                    </a:cubicBezTo>
                    <a:cubicBezTo>
                      <a:pt x="57" y="269"/>
                      <a:pt x="58" y="261"/>
                      <a:pt x="59" y="254"/>
                    </a:cubicBezTo>
                    <a:cubicBezTo>
                      <a:pt x="50" y="250"/>
                      <a:pt x="42" y="246"/>
                      <a:pt x="34" y="242"/>
                    </a:cubicBezTo>
                    <a:cubicBezTo>
                      <a:pt x="34" y="238"/>
                      <a:pt x="36" y="233"/>
                      <a:pt x="38" y="230"/>
                    </a:cubicBezTo>
                    <a:cubicBezTo>
                      <a:pt x="41" y="220"/>
                      <a:pt x="44" y="209"/>
                      <a:pt x="47" y="199"/>
                    </a:cubicBezTo>
                    <a:cubicBezTo>
                      <a:pt x="52" y="194"/>
                      <a:pt x="47" y="181"/>
                      <a:pt x="47" y="179"/>
                    </a:cubicBezTo>
                    <a:cubicBezTo>
                      <a:pt x="44" y="176"/>
                      <a:pt x="41" y="173"/>
                      <a:pt x="39" y="171"/>
                    </a:cubicBezTo>
                    <a:cubicBezTo>
                      <a:pt x="30" y="171"/>
                      <a:pt x="20" y="174"/>
                      <a:pt x="11" y="176"/>
                    </a:cubicBezTo>
                    <a:cubicBezTo>
                      <a:pt x="1" y="176"/>
                      <a:pt x="3" y="164"/>
                      <a:pt x="3" y="162"/>
                    </a:cubicBezTo>
                    <a:cubicBezTo>
                      <a:pt x="1" y="160"/>
                      <a:pt x="0" y="158"/>
                      <a:pt x="0" y="156"/>
                    </a:cubicBezTo>
                    <a:cubicBezTo>
                      <a:pt x="0" y="128"/>
                      <a:pt x="12" y="127"/>
                      <a:pt x="33" y="122"/>
                    </a:cubicBezTo>
                    <a:cubicBezTo>
                      <a:pt x="36" y="122"/>
                      <a:pt x="38" y="122"/>
                      <a:pt x="41" y="122"/>
                    </a:cubicBezTo>
                    <a:cubicBezTo>
                      <a:pt x="51" y="128"/>
                      <a:pt x="64" y="136"/>
                      <a:pt x="80" y="129"/>
                    </a:cubicBezTo>
                    <a:cubicBezTo>
                      <a:pt x="83" y="126"/>
                      <a:pt x="85" y="123"/>
                      <a:pt x="88" y="120"/>
                    </a:cubicBezTo>
                    <a:cubicBezTo>
                      <a:pt x="89" y="116"/>
                      <a:pt x="90" y="113"/>
                      <a:pt x="91" y="109"/>
                    </a:cubicBezTo>
                    <a:cubicBezTo>
                      <a:pt x="93" y="109"/>
                      <a:pt x="94" y="109"/>
                      <a:pt x="97" y="109"/>
                    </a:cubicBezTo>
                    <a:cubicBezTo>
                      <a:pt x="102" y="114"/>
                      <a:pt x="126" y="114"/>
                      <a:pt x="140" y="114"/>
                    </a:cubicBezTo>
                    <a:cubicBezTo>
                      <a:pt x="151" y="103"/>
                      <a:pt x="149" y="92"/>
                      <a:pt x="149" y="81"/>
                    </a:cubicBezTo>
                    <a:cubicBezTo>
                      <a:pt x="134" y="66"/>
                      <a:pt x="123" y="66"/>
                      <a:pt x="110" y="60"/>
                    </a:cubicBezTo>
                    <a:cubicBezTo>
                      <a:pt x="104" y="47"/>
                      <a:pt x="109" y="44"/>
                      <a:pt x="120" y="44"/>
                    </a:cubicBezTo>
                    <a:cubicBezTo>
                      <a:pt x="125" y="46"/>
                      <a:pt x="129" y="49"/>
                      <a:pt x="133" y="52"/>
                    </a:cubicBezTo>
                    <a:cubicBezTo>
                      <a:pt x="140" y="53"/>
                      <a:pt x="148" y="55"/>
                      <a:pt x="156" y="57"/>
                    </a:cubicBezTo>
                    <a:cubicBezTo>
                      <a:pt x="178" y="57"/>
                      <a:pt x="206" y="37"/>
                      <a:pt x="216" y="17"/>
                    </a:cubicBezTo>
                    <a:cubicBezTo>
                      <a:pt x="216" y="1"/>
                      <a:pt x="228" y="0"/>
                      <a:pt x="241" y="0"/>
                    </a:cubicBezTo>
                    <a:cubicBezTo>
                      <a:pt x="252" y="5"/>
                      <a:pt x="260" y="19"/>
                      <a:pt x="262" y="37"/>
                    </a:cubicBezTo>
                    <a:cubicBezTo>
                      <a:pt x="271" y="48"/>
                      <a:pt x="280" y="60"/>
                      <a:pt x="295" y="73"/>
                    </a:cubicBezTo>
                    <a:cubicBezTo>
                      <a:pt x="301" y="75"/>
                      <a:pt x="307" y="77"/>
                      <a:pt x="313" y="79"/>
                    </a:cubicBezTo>
                    <a:cubicBezTo>
                      <a:pt x="314" y="88"/>
                      <a:pt x="322" y="102"/>
                      <a:pt x="313" y="114"/>
                    </a:cubicBezTo>
                    <a:cubicBezTo>
                      <a:pt x="293" y="127"/>
                      <a:pt x="280" y="118"/>
                      <a:pt x="283" y="147"/>
                    </a:cubicBezTo>
                    <a:cubicBezTo>
                      <a:pt x="287" y="147"/>
                      <a:pt x="293" y="146"/>
                      <a:pt x="298" y="144"/>
                    </a:cubicBezTo>
                    <a:cubicBezTo>
                      <a:pt x="305" y="143"/>
                      <a:pt x="313" y="143"/>
                      <a:pt x="321" y="143"/>
                    </a:cubicBezTo>
                    <a:cubicBezTo>
                      <a:pt x="320" y="156"/>
                      <a:pt x="319" y="169"/>
                      <a:pt x="318" y="183"/>
                    </a:cubicBezTo>
                    <a:cubicBezTo>
                      <a:pt x="321" y="188"/>
                      <a:pt x="324" y="191"/>
                      <a:pt x="332" y="199"/>
                    </a:cubicBezTo>
                    <a:cubicBezTo>
                      <a:pt x="334" y="203"/>
                      <a:pt x="337" y="207"/>
                      <a:pt x="339" y="211"/>
                    </a:cubicBezTo>
                    <a:cubicBezTo>
                      <a:pt x="325" y="211"/>
                      <a:pt x="319" y="218"/>
                      <a:pt x="310" y="223"/>
                    </a:cubicBezTo>
                    <a:cubicBezTo>
                      <a:pt x="300" y="238"/>
                      <a:pt x="282" y="244"/>
                      <a:pt x="269" y="257"/>
                    </a:cubicBezTo>
                    <a:cubicBezTo>
                      <a:pt x="259" y="261"/>
                      <a:pt x="245" y="265"/>
                      <a:pt x="235" y="264"/>
                    </a:cubicBezTo>
                    <a:cubicBezTo>
                      <a:pt x="229" y="261"/>
                      <a:pt x="224" y="258"/>
                      <a:pt x="219" y="255"/>
                    </a:cubicBezTo>
                    <a:cubicBezTo>
                      <a:pt x="204" y="239"/>
                      <a:pt x="206" y="245"/>
                      <a:pt x="192" y="244"/>
                    </a:cubicBezTo>
                    <a:cubicBezTo>
                      <a:pt x="189" y="245"/>
                      <a:pt x="187" y="246"/>
                      <a:pt x="185" y="248"/>
                    </a:cubicBezTo>
                    <a:cubicBezTo>
                      <a:pt x="185" y="252"/>
                      <a:pt x="184" y="256"/>
                      <a:pt x="184" y="260"/>
                    </a:cubicBezTo>
                    <a:cubicBezTo>
                      <a:pt x="174" y="270"/>
                      <a:pt x="163" y="281"/>
                      <a:pt x="156" y="293"/>
                    </a:cubicBezTo>
                    <a:cubicBezTo>
                      <a:pt x="146" y="297"/>
                      <a:pt x="139" y="298"/>
                      <a:pt x="134" y="29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>
                <a:noFill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" name="Freeform 54"/>
              <p:cNvSpPr/>
              <p:nvPr/>
            </p:nvSpPr>
            <p:spPr bwMode="auto">
              <a:xfrm rot="252837">
                <a:off x="3914775" y="4273550"/>
                <a:ext cx="620713" cy="741363"/>
              </a:xfrm>
              <a:custGeom>
                <a:avLst/>
                <a:gdLst/>
                <a:ahLst/>
                <a:cxnLst>
                  <a:cxn ang="0">
                    <a:pos x="187" y="362"/>
                  </a:cxn>
                  <a:cxn ang="0">
                    <a:pos x="159" y="360"/>
                  </a:cxn>
                  <a:cxn ang="0">
                    <a:pos x="154" y="352"/>
                  </a:cxn>
                  <a:cxn ang="0">
                    <a:pos x="132" y="337"/>
                  </a:cxn>
                  <a:cxn ang="0">
                    <a:pos x="132" y="329"/>
                  </a:cxn>
                  <a:cxn ang="0">
                    <a:pos x="151" y="288"/>
                  </a:cxn>
                  <a:cxn ang="0">
                    <a:pos x="133" y="263"/>
                  </a:cxn>
                  <a:cxn ang="0">
                    <a:pos x="115" y="255"/>
                  </a:cxn>
                  <a:cxn ang="0">
                    <a:pos x="98" y="260"/>
                  </a:cxn>
                  <a:cxn ang="0">
                    <a:pos x="75" y="276"/>
                  </a:cxn>
                  <a:cxn ang="0">
                    <a:pos x="56" y="277"/>
                  </a:cxn>
                  <a:cxn ang="0">
                    <a:pos x="39" y="252"/>
                  </a:cxn>
                  <a:cxn ang="0">
                    <a:pos x="36" y="247"/>
                  </a:cxn>
                  <a:cxn ang="0">
                    <a:pos x="37" y="202"/>
                  </a:cxn>
                  <a:cxn ang="0">
                    <a:pos x="0" y="207"/>
                  </a:cxn>
                  <a:cxn ang="0">
                    <a:pos x="19" y="192"/>
                  </a:cxn>
                  <a:cxn ang="0">
                    <a:pos x="36" y="163"/>
                  </a:cxn>
                  <a:cxn ang="0">
                    <a:pos x="27" y="130"/>
                  </a:cxn>
                  <a:cxn ang="0">
                    <a:pos x="26" y="90"/>
                  </a:cxn>
                  <a:cxn ang="0">
                    <a:pos x="23" y="77"/>
                  </a:cxn>
                  <a:cxn ang="0">
                    <a:pos x="46" y="47"/>
                  </a:cxn>
                  <a:cxn ang="0">
                    <a:pos x="80" y="36"/>
                  </a:cxn>
                  <a:cxn ang="0">
                    <a:pos x="95" y="28"/>
                  </a:cxn>
                  <a:cxn ang="0">
                    <a:pos x="86" y="9"/>
                  </a:cxn>
                  <a:cxn ang="0">
                    <a:pos x="118" y="11"/>
                  </a:cxn>
                  <a:cxn ang="0">
                    <a:pos x="135" y="13"/>
                  </a:cxn>
                  <a:cxn ang="0">
                    <a:pos x="175" y="36"/>
                  </a:cxn>
                  <a:cxn ang="0">
                    <a:pos x="192" y="42"/>
                  </a:cxn>
                  <a:cxn ang="0">
                    <a:pos x="209" y="42"/>
                  </a:cxn>
                  <a:cxn ang="0">
                    <a:pos x="221" y="29"/>
                  </a:cxn>
                  <a:cxn ang="0">
                    <a:pos x="243" y="44"/>
                  </a:cxn>
                  <a:cxn ang="0">
                    <a:pos x="254" y="50"/>
                  </a:cxn>
                  <a:cxn ang="0">
                    <a:pos x="290" y="79"/>
                  </a:cxn>
                  <a:cxn ang="0">
                    <a:pos x="290" y="123"/>
                  </a:cxn>
                  <a:cxn ang="0">
                    <a:pos x="278" y="183"/>
                  </a:cxn>
                  <a:cxn ang="0">
                    <a:pos x="281" y="194"/>
                  </a:cxn>
                  <a:cxn ang="0">
                    <a:pos x="293" y="237"/>
                  </a:cxn>
                  <a:cxn ang="0">
                    <a:pos x="297" y="269"/>
                  </a:cxn>
                  <a:cxn ang="0">
                    <a:pos x="302" y="304"/>
                  </a:cxn>
                  <a:cxn ang="0">
                    <a:pos x="240" y="307"/>
                  </a:cxn>
                  <a:cxn ang="0">
                    <a:pos x="251" y="330"/>
                  </a:cxn>
                  <a:cxn ang="0">
                    <a:pos x="248" y="340"/>
                  </a:cxn>
                  <a:cxn ang="0">
                    <a:pos x="227" y="322"/>
                  </a:cxn>
                  <a:cxn ang="0">
                    <a:pos x="208" y="321"/>
                  </a:cxn>
                  <a:cxn ang="0">
                    <a:pos x="197" y="337"/>
                  </a:cxn>
                  <a:cxn ang="0">
                    <a:pos x="187" y="362"/>
                  </a:cxn>
                </a:cxnLst>
                <a:rect l="0" t="0" r="r" b="b"/>
                <a:pathLst>
                  <a:path w="302" h="362">
                    <a:moveTo>
                      <a:pt x="187" y="362"/>
                    </a:moveTo>
                    <a:cubicBezTo>
                      <a:pt x="177" y="352"/>
                      <a:pt x="167" y="359"/>
                      <a:pt x="159" y="360"/>
                    </a:cubicBezTo>
                    <a:cubicBezTo>
                      <a:pt x="158" y="357"/>
                      <a:pt x="156" y="354"/>
                      <a:pt x="154" y="352"/>
                    </a:cubicBezTo>
                    <a:cubicBezTo>
                      <a:pt x="154" y="331"/>
                      <a:pt x="140" y="337"/>
                      <a:pt x="132" y="337"/>
                    </a:cubicBezTo>
                    <a:cubicBezTo>
                      <a:pt x="132" y="334"/>
                      <a:pt x="132" y="331"/>
                      <a:pt x="132" y="329"/>
                    </a:cubicBezTo>
                    <a:cubicBezTo>
                      <a:pt x="139" y="316"/>
                      <a:pt x="149" y="300"/>
                      <a:pt x="151" y="288"/>
                    </a:cubicBezTo>
                    <a:cubicBezTo>
                      <a:pt x="142" y="279"/>
                      <a:pt x="134" y="271"/>
                      <a:pt x="133" y="263"/>
                    </a:cubicBezTo>
                    <a:cubicBezTo>
                      <a:pt x="125" y="253"/>
                      <a:pt x="121" y="255"/>
                      <a:pt x="115" y="255"/>
                    </a:cubicBezTo>
                    <a:cubicBezTo>
                      <a:pt x="109" y="257"/>
                      <a:pt x="103" y="258"/>
                      <a:pt x="98" y="260"/>
                    </a:cubicBezTo>
                    <a:cubicBezTo>
                      <a:pt x="90" y="267"/>
                      <a:pt x="82" y="272"/>
                      <a:pt x="75" y="276"/>
                    </a:cubicBezTo>
                    <a:cubicBezTo>
                      <a:pt x="68" y="276"/>
                      <a:pt x="62" y="277"/>
                      <a:pt x="56" y="277"/>
                    </a:cubicBezTo>
                    <a:cubicBezTo>
                      <a:pt x="54" y="262"/>
                      <a:pt x="44" y="257"/>
                      <a:pt x="39" y="252"/>
                    </a:cubicBezTo>
                    <a:cubicBezTo>
                      <a:pt x="38" y="250"/>
                      <a:pt x="37" y="248"/>
                      <a:pt x="36" y="247"/>
                    </a:cubicBezTo>
                    <a:cubicBezTo>
                      <a:pt x="36" y="232"/>
                      <a:pt x="36" y="217"/>
                      <a:pt x="37" y="202"/>
                    </a:cubicBezTo>
                    <a:cubicBezTo>
                      <a:pt x="22" y="202"/>
                      <a:pt x="11" y="203"/>
                      <a:pt x="0" y="207"/>
                    </a:cubicBezTo>
                    <a:cubicBezTo>
                      <a:pt x="0" y="192"/>
                      <a:pt x="6" y="195"/>
                      <a:pt x="19" y="192"/>
                    </a:cubicBezTo>
                    <a:cubicBezTo>
                      <a:pt x="30" y="187"/>
                      <a:pt x="36" y="174"/>
                      <a:pt x="36" y="163"/>
                    </a:cubicBezTo>
                    <a:cubicBezTo>
                      <a:pt x="33" y="152"/>
                      <a:pt x="30" y="141"/>
                      <a:pt x="27" y="130"/>
                    </a:cubicBezTo>
                    <a:cubicBezTo>
                      <a:pt x="27" y="116"/>
                      <a:pt x="26" y="103"/>
                      <a:pt x="26" y="90"/>
                    </a:cubicBezTo>
                    <a:cubicBezTo>
                      <a:pt x="25" y="86"/>
                      <a:pt x="24" y="81"/>
                      <a:pt x="23" y="77"/>
                    </a:cubicBezTo>
                    <a:cubicBezTo>
                      <a:pt x="35" y="71"/>
                      <a:pt x="40" y="59"/>
                      <a:pt x="46" y="47"/>
                    </a:cubicBezTo>
                    <a:cubicBezTo>
                      <a:pt x="56" y="41"/>
                      <a:pt x="64" y="31"/>
                      <a:pt x="80" y="36"/>
                    </a:cubicBezTo>
                    <a:cubicBezTo>
                      <a:pt x="86" y="36"/>
                      <a:pt x="93" y="35"/>
                      <a:pt x="95" y="28"/>
                    </a:cubicBezTo>
                    <a:cubicBezTo>
                      <a:pt x="95" y="16"/>
                      <a:pt x="91" y="14"/>
                      <a:pt x="86" y="9"/>
                    </a:cubicBezTo>
                    <a:cubicBezTo>
                      <a:pt x="88" y="0"/>
                      <a:pt x="107" y="7"/>
                      <a:pt x="118" y="11"/>
                    </a:cubicBezTo>
                    <a:cubicBezTo>
                      <a:pt x="124" y="11"/>
                      <a:pt x="129" y="12"/>
                      <a:pt x="135" y="13"/>
                    </a:cubicBezTo>
                    <a:cubicBezTo>
                      <a:pt x="145" y="19"/>
                      <a:pt x="162" y="26"/>
                      <a:pt x="175" y="36"/>
                    </a:cubicBezTo>
                    <a:cubicBezTo>
                      <a:pt x="181" y="37"/>
                      <a:pt x="187" y="39"/>
                      <a:pt x="192" y="42"/>
                    </a:cubicBezTo>
                    <a:cubicBezTo>
                      <a:pt x="198" y="42"/>
                      <a:pt x="203" y="42"/>
                      <a:pt x="209" y="42"/>
                    </a:cubicBezTo>
                    <a:cubicBezTo>
                      <a:pt x="212" y="37"/>
                      <a:pt x="217" y="33"/>
                      <a:pt x="221" y="29"/>
                    </a:cubicBezTo>
                    <a:cubicBezTo>
                      <a:pt x="226" y="29"/>
                      <a:pt x="234" y="34"/>
                      <a:pt x="243" y="44"/>
                    </a:cubicBezTo>
                    <a:cubicBezTo>
                      <a:pt x="246" y="46"/>
                      <a:pt x="250" y="48"/>
                      <a:pt x="254" y="50"/>
                    </a:cubicBezTo>
                    <a:cubicBezTo>
                      <a:pt x="263" y="53"/>
                      <a:pt x="279" y="65"/>
                      <a:pt x="290" y="79"/>
                    </a:cubicBezTo>
                    <a:cubicBezTo>
                      <a:pt x="293" y="92"/>
                      <a:pt x="297" y="106"/>
                      <a:pt x="290" y="123"/>
                    </a:cubicBezTo>
                    <a:cubicBezTo>
                      <a:pt x="272" y="143"/>
                      <a:pt x="261" y="154"/>
                      <a:pt x="278" y="183"/>
                    </a:cubicBezTo>
                    <a:cubicBezTo>
                      <a:pt x="278" y="187"/>
                      <a:pt x="280" y="190"/>
                      <a:pt x="281" y="194"/>
                    </a:cubicBezTo>
                    <a:cubicBezTo>
                      <a:pt x="285" y="198"/>
                      <a:pt x="291" y="225"/>
                      <a:pt x="293" y="237"/>
                    </a:cubicBezTo>
                    <a:cubicBezTo>
                      <a:pt x="301" y="247"/>
                      <a:pt x="301" y="254"/>
                      <a:pt x="297" y="269"/>
                    </a:cubicBezTo>
                    <a:cubicBezTo>
                      <a:pt x="297" y="278"/>
                      <a:pt x="296" y="290"/>
                      <a:pt x="302" y="304"/>
                    </a:cubicBezTo>
                    <a:cubicBezTo>
                      <a:pt x="281" y="305"/>
                      <a:pt x="261" y="306"/>
                      <a:pt x="240" y="307"/>
                    </a:cubicBezTo>
                    <a:cubicBezTo>
                      <a:pt x="235" y="311"/>
                      <a:pt x="244" y="321"/>
                      <a:pt x="251" y="330"/>
                    </a:cubicBezTo>
                    <a:cubicBezTo>
                      <a:pt x="250" y="333"/>
                      <a:pt x="249" y="336"/>
                      <a:pt x="248" y="340"/>
                    </a:cubicBezTo>
                    <a:cubicBezTo>
                      <a:pt x="240" y="340"/>
                      <a:pt x="228" y="323"/>
                      <a:pt x="227" y="322"/>
                    </a:cubicBezTo>
                    <a:cubicBezTo>
                      <a:pt x="220" y="321"/>
                      <a:pt x="214" y="321"/>
                      <a:pt x="208" y="321"/>
                    </a:cubicBezTo>
                    <a:cubicBezTo>
                      <a:pt x="204" y="327"/>
                      <a:pt x="201" y="332"/>
                      <a:pt x="197" y="337"/>
                    </a:cubicBezTo>
                    <a:cubicBezTo>
                      <a:pt x="197" y="343"/>
                      <a:pt x="196" y="357"/>
                      <a:pt x="187" y="3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72" name="Freeform 55"/>
              <p:cNvSpPr/>
              <p:nvPr/>
            </p:nvSpPr>
            <p:spPr bwMode="auto">
              <a:xfrm rot="252837">
                <a:off x="4471988" y="4275138"/>
                <a:ext cx="544512" cy="768350"/>
              </a:xfrm>
              <a:custGeom>
                <a:avLst/>
                <a:gdLst/>
                <a:ahLst/>
                <a:cxnLst>
                  <a:cxn ang="0">
                    <a:pos x="70" y="374"/>
                  </a:cxn>
                  <a:cxn ang="0">
                    <a:pos x="57" y="369"/>
                  </a:cxn>
                  <a:cxn ang="0">
                    <a:pos x="56" y="365"/>
                  </a:cxn>
                  <a:cxn ang="0">
                    <a:pos x="79" y="337"/>
                  </a:cxn>
                  <a:cxn ang="0">
                    <a:pos x="75" y="318"/>
                  </a:cxn>
                  <a:cxn ang="0">
                    <a:pos x="53" y="324"/>
                  </a:cxn>
                  <a:cxn ang="0">
                    <a:pos x="37" y="324"/>
                  </a:cxn>
                  <a:cxn ang="0">
                    <a:pos x="31" y="302"/>
                  </a:cxn>
                  <a:cxn ang="0">
                    <a:pos x="32" y="257"/>
                  </a:cxn>
                  <a:cxn ang="0">
                    <a:pos x="27" y="251"/>
                  </a:cxn>
                  <a:cxn ang="0">
                    <a:pos x="13" y="201"/>
                  </a:cxn>
                  <a:cxn ang="0">
                    <a:pos x="10" y="159"/>
                  </a:cxn>
                  <a:cxn ang="0">
                    <a:pos x="28" y="136"/>
                  </a:cxn>
                  <a:cxn ang="0">
                    <a:pos x="28" y="106"/>
                  </a:cxn>
                  <a:cxn ang="0">
                    <a:pos x="21" y="88"/>
                  </a:cxn>
                  <a:cxn ang="0">
                    <a:pos x="16" y="83"/>
                  </a:cxn>
                  <a:cxn ang="0">
                    <a:pos x="29" y="71"/>
                  </a:cxn>
                  <a:cxn ang="0">
                    <a:pos x="49" y="65"/>
                  </a:cxn>
                  <a:cxn ang="0">
                    <a:pos x="53" y="64"/>
                  </a:cxn>
                  <a:cxn ang="0">
                    <a:pos x="94" y="34"/>
                  </a:cxn>
                  <a:cxn ang="0">
                    <a:pos x="144" y="13"/>
                  </a:cxn>
                  <a:cxn ang="0">
                    <a:pos x="163" y="0"/>
                  </a:cxn>
                  <a:cxn ang="0">
                    <a:pos x="164" y="27"/>
                  </a:cxn>
                  <a:cxn ang="0">
                    <a:pos x="180" y="32"/>
                  </a:cxn>
                  <a:cxn ang="0">
                    <a:pos x="191" y="9"/>
                  </a:cxn>
                  <a:cxn ang="0">
                    <a:pos x="212" y="31"/>
                  </a:cxn>
                  <a:cxn ang="0">
                    <a:pos x="242" y="24"/>
                  </a:cxn>
                  <a:cxn ang="0">
                    <a:pos x="252" y="24"/>
                  </a:cxn>
                  <a:cxn ang="0">
                    <a:pos x="236" y="55"/>
                  </a:cxn>
                  <a:cxn ang="0">
                    <a:pos x="265" y="94"/>
                  </a:cxn>
                  <a:cxn ang="0">
                    <a:pos x="264" y="108"/>
                  </a:cxn>
                  <a:cxn ang="0">
                    <a:pos x="256" y="123"/>
                  </a:cxn>
                  <a:cxn ang="0">
                    <a:pos x="215" y="141"/>
                  </a:cxn>
                  <a:cxn ang="0">
                    <a:pos x="199" y="171"/>
                  </a:cxn>
                  <a:cxn ang="0">
                    <a:pos x="200" y="194"/>
                  </a:cxn>
                  <a:cxn ang="0">
                    <a:pos x="188" y="206"/>
                  </a:cxn>
                  <a:cxn ang="0">
                    <a:pos x="172" y="247"/>
                  </a:cxn>
                  <a:cxn ang="0">
                    <a:pos x="168" y="263"/>
                  </a:cxn>
                  <a:cxn ang="0">
                    <a:pos x="151" y="294"/>
                  </a:cxn>
                  <a:cxn ang="0">
                    <a:pos x="153" y="307"/>
                  </a:cxn>
                  <a:cxn ang="0">
                    <a:pos x="146" y="346"/>
                  </a:cxn>
                  <a:cxn ang="0">
                    <a:pos x="150" y="354"/>
                  </a:cxn>
                  <a:cxn ang="0">
                    <a:pos x="130" y="365"/>
                  </a:cxn>
                  <a:cxn ang="0">
                    <a:pos x="87" y="368"/>
                  </a:cxn>
                  <a:cxn ang="0">
                    <a:pos x="70" y="374"/>
                  </a:cxn>
                </a:cxnLst>
                <a:rect l="0" t="0" r="r" b="b"/>
                <a:pathLst>
                  <a:path w="265" h="374">
                    <a:moveTo>
                      <a:pt x="70" y="374"/>
                    </a:moveTo>
                    <a:cubicBezTo>
                      <a:pt x="66" y="370"/>
                      <a:pt x="61" y="370"/>
                      <a:pt x="57" y="369"/>
                    </a:cubicBezTo>
                    <a:cubicBezTo>
                      <a:pt x="56" y="367"/>
                      <a:pt x="56" y="366"/>
                      <a:pt x="56" y="365"/>
                    </a:cubicBezTo>
                    <a:cubicBezTo>
                      <a:pt x="64" y="356"/>
                      <a:pt x="71" y="346"/>
                      <a:pt x="79" y="337"/>
                    </a:cubicBezTo>
                    <a:cubicBezTo>
                      <a:pt x="79" y="325"/>
                      <a:pt x="78" y="323"/>
                      <a:pt x="75" y="318"/>
                    </a:cubicBezTo>
                    <a:cubicBezTo>
                      <a:pt x="64" y="318"/>
                      <a:pt x="60" y="320"/>
                      <a:pt x="53" y="324"/>
                    </a:cubicBezTo>
                    <a:cubicBezTo>
                      <a:pt x="48" y="324"/>
                      <a:pt x="42" y="324"/>
                      <a:pt x="37" y="324"/>
                    </a:cubicBezTo>
                    <a:cubicBezTo>
                      <a:pt x="35" y="317"/>
                      <a:pt x="32" y="309"/>
                      <a:pt x="31" y="302"/>
                    </a:cubicBezTo>
                    <a:cubicBezTo>
                      <a:pt x="31" y="284"/>
                      <a:pt x="36" y="270"/>
                      <a:pt x="32" y="257"/>
                    </a:cubicBezTo>
                    <a:cubicBezTo>
                      <a:pt x="31" y="255"/>
                      <a:pt x="29" y="253"/>
                      <a:pt x="27" y="251"/>
                    </a:cubicBezTo>
                    <a:cubicBezTo>
                      <a:pt x="27" y="232"/>
                      <a:pt x="15" y="214"/>
                      <a:pt x="13" y="201"/>
                    </a:cubicBezTo>
                    <a:cubicBezTo>
                      <a:pt x="4" y="182"/>
                      <a:pt x="0" y="173"/>
                      <a:pt x="10" y="159"/>
                    </a:cubicBezTo>
                    <a:cubicBezTo>
                      <a:pt x="16" y="158"/>
                      <a:pt x="25" y="141"/>
                      <a:pt x="28" y="136"/>
                    </a:cubicBezTo>
                    <a:cubicBezTo>
                      <a:pt x="28" y="126"/>
                      <a:pt x="28" y="116"/>
                      <a:pt x="28" y="106"/>
                    </a:cubicBezTo>
                    <a:cubicBezTo>
                      <a:pt x="25" y="100"/>
                      <a:pt x="23" y="94"/>
                      <a:pt x="21" y="88"/>
                    </a:cubicBezTo>
                    <a:cubicBezTo>
                      <a:pt x="19" y="86"/>
                      <a:pt x="17" y="84"/>
                      <a:pt x="16" y="83"/>
                    </a:cubicBezTo>
                    <a:cubicBezTo>
                      <a:pt x="20" y="79"/>
                      <a:pt x="25" y="74"/>
                      <a:pt x="29" y="71"/>
                    </a:cubicBezTo>
                    <a:cubicBezTo>
                      <a:pt x="30" y="71"/>
                      <a:pt x="47" y="69"/>
                      <a:pt x="49" y="65"/>
                    </a:cubicBezTo>
                    <a:cubicBezTo>
                      <a:pt x="50" y="64"/>
                      <a:pt x="51" y="64"/>
                      <a:pt x="53" y="64"/>
                    </a:cubicBezTo>
                    <a:cubicBezTo>
                      <a:pt x="62" y="51"/>
                      <a:pt x="81" y="44"/>
                      <a:pt x="94" y="34"/>
                    </a:cubicBezTo>
                    <a:cubicBezTo>
                      <a:pt x="101" y="19"/>
                      <a:pt x="128" y="24"/>
                      <a:pt x="144" y="13"/>
                    </a:cubicBezTo>
                    <a:cubicBezTo>
                      <a:pt x="149" y="0"/>
                      <a:pt x="149" y="0"/>
                      <a:pt x="163" y="0"/>
                    </a:cubicBezTo>
                    <a:cubicBezTo>
                      <a:pt x="163" y="9"/>
                      <a:pt x="164" y="18"/>
                      <a:pt x="164" y="27"/>
                    </a:cubicBezTo>
                    <a:cubicBezTo>
                      <a:pt x="167" y="32"/>
                      <a:pt x="173" y="31"/>
                      <a:pt x="180" y="32"/>
                    </a:cubicBezTo>
                    <a:cubicBezTo>
                      <a:pt x="189" y="24"/>
                      <a:pt x="186" y="14"/>
                      <a:pt x="191" y="9"/>
                    </a:cubicBezTo>
                    <a:cubicBezTo>
                      <a:pt x="193" y="13"/>
                      <a:pt x="198" y="28"/>
                      <a:pt x="212" y="31"/>
                    </a:cubicBezTo>
                    <a:cubicBezTo>
                      <a:pt x="222" y="31"/>
                      <a:pt x="230" y="30"/>
                      <a:pt x="242" y="24"/>
                    </a:cubicBezTo>
                    <a:cubicBezTo>
                      <a:pt x="245" y="24"/>
                      <a:pt x="248" y="24"/>
                      <a:pt x="252" y="24"/>
                    </a:cubicBezTo>
                    <a:cubicBezTo>
                      <a:pt x="246" y="35"/>
                      <a:pt x="233" y="41"/>
                      <a:pt x="236" y="55"/>
                    </a:cubicBezTo>
                    <a:cubicBezTo>
                      <a:pt x="246" y="66"/>
                      <a:pt x="255" y="77"/>
                      <a:pt x="265" y="94"/>
                    </a:cubicBezTo>
                    <a:cubicBezTo>
                      <a:pt x="264" y="99"/>
                      <a:pt x="264" y="103"/>
                      <a:pt x="264" y="108"/>
                    </a:cubicBezTo>
                    <a:cubicBezTo>
                      <a:pt x="260" y="112"/>
                      <a:pt x="259" y="116"/>
                      <a:pt x="256" y="123"/>
                    </a:cubicBezTo>
                    <a:cubicBezTo>
                      <a:pt x="242" y="141"/>
                      <a:pt x="229" y="134"/>
                      <a:pt x="215" y="141"/>
                    </a:cubicBezTo>
                    <a:cubicBezTo>
                      <a:pt x="200" y="153"/>
                      <a:pt x="197" y="150"/>
                      <a:pt x="199" y="171"/>
                    </a:cubicBezTo>
                    <a:cubicBezTo>
                      <a:pt x="205" y="177"/>
                      <a:pt x="204" y="185"/>
                      <a:pt x="200" y="194"/>
                    </a:cubicBezTo>
                    <a:cubicBezTo>
                      <a:pt x="196" y="198"/>
                      <a:pt x="192" y="202"/>
                      <a:pt x="188" y="206"/>
                    </a:cubicBezTo>
                    <a:cubicBezTo>
                      <a:pt x="167" y="221"/>
                      <a:pt x="169" y="217"/>
                      <a:pt x="172" y="247"/>
                    </a:cubicBezTo>
                    <a:cubicBezTo>
                      <a:pt x="170" y="252"/>
                      <a:pt x="169" y="258"/>
                      <a:pt x="168" y="263"/>
                    </a:cubicBezTo>
                    <a:cubicBezTo>
                      <a:pt x="155" y="274"/>
                      <a:pt x="151" y="275"/>
                      <a:pt x="151" y="294"/>
                    </a:cubicBezTo>
                    <a:cubicBezTo>
                      <a:pt x="152" y="298"/>
                      <a:pt x="153" y="302"/>
                      <a:pt x="153" y="307"/>
                    </a:cubicBezTo>
                    <a:cubicBezTo>
                      <a:pt x="149" y="315"/>
                      <a:pt x="144" y="332"/>
                      <a:pt x="146" y="346"/>
                    </a:cubicBezTo>
                    <a:cubicBezTo>
                      <a:pt x="147" y="348"/>
                      <a:pt x="149" y="351"/>
                      <a:pt x="150" y="354"/>
                    </a:cubicBezTo>
                    <a:cubicBezTo>
                      <a:pt x="143" y="357"/>
                      <a:pt x="136" y="361"/>
                      <a:pt x="130" y="365"/>
                    </a:cubicBezTo>
                    <a:cubicBezTo>
                      <a:pt x="116" y="351"/>
                      <a:pt x="102" y="361"/>
                      <a:pt x="87" y="368"/>
                    </a:cubicBezTo>
                    <a:cubicBezTo>
                      <a:pt x="81" y="370"/>
                      <a:pt x="75" y="371"/>
                      <a:pt x="70" y="374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Freeform 56"/>
              <p:cNvSpPr/>
              <p:nvPr/>
            </p:nvSpPr>
            <p:spPr bwMode="auto">
              <a:xfrm rot="252837">
                <a:off x="2665413" y="3668713"/>
                <a:ext cx="1122362" cy="1109662"/>
              </a:xfrm>
              <a:custGeom>
                <a:avLst/>
                <a:gdLst/>
                <a:ahLst/>
                <a:cxnLst>
                  <a:cxn ang="0">
                    <a:pos x="238" y="540"/>
                  </a:cxn>
                  <a:cxn ang="0">
                    <a:pos x="200" y="513"/>
                  </a:cxn>
                  <a:cxn ang="0">
                    <a:pos x="198" y="464"/>
                  </a:cxn>
                  <a:cxn ang="0">
                    <a:pos x="150" y="410"/>
                  </a:cxn>
                  <a:cxn ang="0">
                    <a:pos x="127" y="386"/>
                  </a:cxn>
                  <a:cxn ang="0">
                    <a:pos x="108" y="347"/>
                  </a:cxn>
                  <a:cxn ang="0">
                    <a:pos x="84" y="382"/>
                  </a:cxn>
                  <a:cxn ang="0">
                    <a:pos x="79" y="329"/>
                  </a:cxn>
                  <a:cxn ang="0">
                    <a:pos x="74" y="268"/>
                  </a:cxn>
                  <a:cxn ang="0">
                    <a:pos x="83" y="228"/>
                  </a:cxn>
                  <a:cxn ang="0">
                    <a:pos x="59" y="174"/>
                  </a:cxn>
                  <a:cxn ang="0">
                    <a:pos x="8" y="111"/>
                  </a:cxn>
                  <a:cxn ang="0">
                    <a:pos x="2" y="106"/>
                  </a:cxn>
                  <a:cxn ang="0">
                    <a:pos x="15" y="51"/>
                  </a:cxn>
                  <a:cxn ang="0">
                    <a:pos x="2" y="22"/>
                  </a:cxn>
                  <a:cxn ang="0">
                    <a:pos x="64" y="42"/>
                  </a:cxn>
                  <a:cxn ang="0">
                    <a:pos x="113" y="102"/>
                  </a:cxn>
                  <a:cxn ang="0">
                    <a:pos x="137" y="94"/>
                  </a:cxn>
                  <a:cxn ang="0">
                    <a:pos x="160" y="106"/>
                  </a:cxn>
                  <a:cxn ang="0">
                    <a:pos x="175" y="112"/>
                  </a:cxn>
                  <a:cxn ang="0">
                    <a:pos x="211" y="99"/>
                  </a:cxn>
                  <a:cxn ang="0">
                    <a:pos x="209" y="43"/>
                  </a:cxn>
                  <a:cxn ang="0">
                    <a:pos x="233" y="62"/>
                  </a:cxn>
                  <a:cxn ang="0">
                    <a:pos x="273" y="53"/>
                  </a:cxn>
                  <a:cxn ang="0">
                    <a:pos x="296" y="8"/>
                  </a:cxn>
                  <a:cxn ang="0">
                    <a:pos x="330" y="39"/>
                  </a:cxn>
                  <a:cxn ang="0">
                    <a:pos x="366" y="84"/>
                  </a:cxn>
                  <a:cxn ang="0">
                    <a:pos x="429" y="109"/>
                  </a:cxn>
                  <a:cxn ang="0">
                    <a:pos x="482" y="109"/>
                  </a:cxn>
                  <a:cxn ang="0">
                    <a:pos x="535" y="124"/>
                  </a:cxn>
                  <a:cxn ang="0">
                    <a:pos x="547" y="162"/>
                  </a:cxn>
                  <a:cxn ang="0">
                    <a:pos x="495" y="241"/>
                  </a:cxn>
                  <a:cxn ang="0">
                    <a:pos x="432" y="216"/>
                  </a:cxn>
                  <a:cxn ang="0">
                    <a:pos x="429" y="242"/>
                  </a:cxn>
                  <a:cxn ang="0">
                    <a:pos x="432" y="313"/>
                  </a:cxn>
                  <a:cxn ang="0">
                    <a:pos x="450" y="361"/>
                  </a:cxn>
                  <a:cxn ang="0">
                    <a:pos x="478" y="409"/>
                  </a:cxn>
                  <a:cxn ang="0">
                    <a:pos x="429" y="426"/>
                  </a:cxn>
                  <a:cxn ang="0">
                    <a:pos x="397" y="413"/>
                  </a:cxn>
                  <a:cxn ang="0">
                    <a:pos x="361" y="371"/>
                  </a:cxn>
                  <a:cxn ang="0">
                    <a:pos x="322" y="382"/>
                  </a:cxn>
                  <a:cxn ang="0">
                    <a:pos x="306" y="401"/>
                  </a:cxn>
                  <a:cxn ang="0">
                    <a:pos x="286" y="455"/>
                  </a:cxn>
                  <a:cxn ang="0">
                    <a:pos x="282" y="483"/>
                  </a:cxn>
                  <a:cxn ang="0">
                    <a:pos x="294" y="521"/>
                  </a:cxn>
                  <a:cxn ang="0">
                    <a:pos x="243" y="542"/>
                  </a:cxn>
                </a:cxnLst>
                <a:rect l="0" t="0" r="r" b="b"/>
                <a:pathLst>
                  <a:path w="547" h="542">
                    <a:moveTo>
                      <a:pt x="243" y="542"/>
                    </a:moveTo>
                    <a:cubicBezTo>
                      <a:pt x="241" y="542"/>
                      <a:pt x="240" y="541"/>
                      <a:pt x="238" y="540"/>
                    </a:cubicBezTo>
                    <a:cubicBezTo>
                      <a:pt x="225" y="530"/>
                      <a:pt x="217" y="529"/>
                      <a:pt x="208" y="522"/>
                    </a:cubicBezTo>
                    <a:cubicBezTo>
                      <a:pt x="205" y="519"/>
                      <a:pt x="202" y="516"/>
                      <a:pt x="200" y="513"/>
                    </a:cubicBezTo>
                    <a:cubicBezTo>
                      <a:pt x="200" y="510"/>
                      <a:pt x="200" y="507"/>
                      <a:pt x="200" y="504"/>
                    </a:cubicBezTo>
                    <a:cubicBezTo>
                      <a:pt x="215" y="486"/>
                      <a:pt x="207" y="477"/>
                      <a:pt x="198" y="464"/>
                    </a:cubicBezTo>
                    <a:cubicBezTo>
                      <a:pt x="185" y="451"/>
                      <a:pt x="180" y="434"/>
                      <a:pt x="173" y="427"/>
                    </a:cubicBezTo>
                    <a:cubicBezTo>
                      <a:pt x="164" y="406"/>
                      <a:pt x="166" y="411"/>
                      <a:pt x="150" y="410"/>
                    </a:cubicBezTo>
                    <a:cubicBezTo>
                      <a:pt x="147" y="408"/>
                      <a:pt x="143" y="407"/>
                      <a:pt x="140" y="405"/>
                    </a:cubicBezTo>
                    <a:cubicBezTo>
                      <a:pt x="135" y="399"/>
                      <a:pt x="131" y="392"/>
                      <a:pt x="127" y="386"/>
                    </a:cubicBezTo>
                    <a:cubicBezTo>
                      <a:pt x="123" y="377"/>
                      <a:pt x="120" y="367"/>
                      <a:pt x="117" y="358"/>
                    </a:cubicBezTo>
                    <a:cubicBezTo>
                      <a:pt x="114" y="354"/>
                      <a:pt x="111" y="350"/>
                      <a:pt x="108" y="347"/>
                    </a:cubicBezTo>
                    <a:cubicBezTo>
                      <a:pt x="84" y="347"/>
                      <a:pt x="97" y="368"/>
                      <a:pt x="89" y="384"/>
                    </a:cubicBezTo>
                    <a:cubicBezTo>
                      <a:pt x="87" y="383"/>
                      <a:pt x="85" y="382"/>
                      <a:pt x="84" y="382"/>
                    </a:cubicBezTo>
                    <a:cubicBezTo>
                      <a:pt x="84" y="368"/>
                      <a:pt x="76" y="355"/>
                      <a:pt x="74" y="346"/>
                    </a:cubicBezTo>
                    <a:cubicBezTo>
                      <a:pt x="80" y="342"/>
                      <a:pt x="79" y="330"/>
                      <a:pt x="79" y="329"/>
                    </a:cubicBezTo>
                    <a:cubicBezTo>
                      <a:pt x="79" y="322"/>
                      <a:pt x="80" y="315"/>
                      <a:pt x="81" y="308"/>
                    </a:cubicBezTo>
                    <a:cubicBezTo>
                      <a:pt x="74" y="294"/>
                      <a:pt x="71" y="278"/>
                      <a:pt x="74" y="268"/>
                    </a:cubicBezTo>
                    <a:cubicBezTo>
                      <a:pt x="78" y="263"/>
                      <a:pt x="81" y="258"/>
                      <a:pt x="85" y="254"/>
                    </a:cubicBezTo>
                    <a:cubicBezTo>
                      <a:pt x="84" y="245"/>
                      <a:pt x="84" y="236"/>
                      <a:pt x="83" y="228"/>
                    </a:cubicBezTo>
                    <a:cubicBezTo>
                      <a:pt x="79" y="222"/>
                      <a:pt x="75" y="216"/>
                      <a:pt x="71" y="210"/>
                    </a:cubicBezTo>
                    <a:cubicBezTo>
                      <a:pt x="68" y="196"/>
                      <a:pt x="64" y="181"/>
                      <a:pt x="59" y="174"/>
                    </a:cubicBezTo>
                    <a:cubicBezTo>
                      <a:pt x="45" y="157"/>
                      <a:pt x="31" y="139"/>
                      <a:pt x="28" y="125"/>
                    </a:cubicBezTo>
                    <a:cubicBezTo>
                      <a:pt x="21" y="120"/>
                      <a:pt x="14" y="116"/>
                      <a:pt x="8" y="111"/>
                    </a:cubicBezTo>
                    <a:cubicBezTo>
                      <a:pt x="6" y="110"/>
                      <a:pt x="5" y="108"/>
                      <a:pt x="4" y="106"/>
                    </a:cubicBezTo>
                    <a:cubicBezTo>
                      <a:pt x="3" y="106"/>
                      <a:pt x="2" y="106"/>
                      <a:pt x="2" y="106"/>
                    </a:cubicBezTo>
                    <a:cubicBezTo>
                      <a:pt x="2" y="96"/>
                      <a:pt x="0" y="87"/>
                      <a:pt x="2" y="81"/>
                    </a:cubicBezTo>
                    <a:cubicBezTo>
                      <a:pt x="16" y="75"/>
                      <a:pt x="15" y="62"/>
                      <a:pt x="15" y="51"/>
                    </a:cubicBezTo>
                    <a:cubicBezTo>
                      <a:pt x="11" y="45"/>
                      <a:pt x="6" y="39"/>
                      <a:pt x="2" y="34"/>
                    </a:cubicBezTo>
                    <a:cubicBezTo>
                      <a:pt x="2" y="30"/>
                      <a:pt x="2" y="26"/>
                      <a:pt x="2" y="22"/>
                    </a:cubicBezTo>
                    <a:cubicBezTo>
                      <a:pt x="15" y="21"/>
                      <a:pt x="29" y="20"/>
                      <a:pt x="43" y="19"/>
                    </a:cubicBezTo>
                    <a:cubicBezTo>
                      <a:pt x="48" y="21"/>
                      <a:pt x="58" y="31"/>
                      <a:pt x="64" y="42"/>
                    </a:cubicBezTo>
                    <a:cubicBezTo>
                      <a:pt x="64" y="58"/>
                      <a:pt x="78" y="77"/>
                      <a:pt x="95" y="91"/>
                    </a:cubicBezTo>
                    <a:cubicBezTo>
                      <a:pt x="101" y="92"/>
                      <a:pt x="107" y="90"/>
                      <a:pt x="113" y="102"/>
                    </a:cubicBezTo>
                    <a:cubicBezTo>
                      <a:pt x="119" y="102"/>
                      <a:pt x="125" y="101"/>
                      <a:pt x="133" y="95"/>
                    </a:cubicBezTo>
                    <a:cubicBezTo>
                      <a:pt x="134" y="94"/>
                      <a:pt x="135" y="94"/>
                      <a:pt x="137" y="94"/>
                    </a:cubicBezTo>
                    <a:cubicBezTo>
                      <a:pt x="138" y="95"/>
                      <a:pt x="139" y="95"/>
                      <a:pt x="140" y="97"/>
                    </a:cubicBezTo>
                    <a:cubicBezTo>
                      <a:pt x="140" y="104"/>
                      <a:pt x="150" y="105"/>
                      <a:pt x="160" y="106"/>
                    </a:cubicBezTo>
                    <a:cubicBezTo>
                      <a:pt x="161" y="108"/>
                      <a:pt x="163" y="110"/>
                      <a:pt x="164" y="112"/>
                    </a:cubicBezTo>
                    <a:cubicBezTo>
                      <a:pt x="168" y="112"/>
                      <a:pt x="171" y="112"/>
                      <a:pt x="175" y="112"/>
                    </a:cubicBezTo>
                    <a:cubicBezTo>
                      <a:pt x="178" y="109"/>
                      <a:pt x="182" y="106"/>
                      <a:pt x="186" y="104"/>
                    </a:cubicBezTo>
                    <a:cubicBezTo>
                      <a:pt x="194" y="102"/>
                      <a:pt x="203" y="100"/>
                      <a:pt x="211" y="99"/>
                    </a:cubicBezTo>
                    <a:cubicBezTo>
                      <a:pt x="213" y="97"/>
                      <a:pt x="214" y="94"/>
                      <a:pt x="216" y="93"/>
                    </a:cubicBezTo>
                    <a:cubicBezTo>
                      <a:pt x="216" y="74"/>
                      <a:pt x="201" y="51"/>
                      <a:pt x="209" y="43"/>
                    </a:cubicBezTo>
                    <a:cubicBezTo>
                      <a:pt x="213" y="45"/>
                      <a:pt x="217" y="53"/>
                      <a:pt x="229" y="57"/>
                    </a:cubicBezTo>
                    <a:cubicBezTo>
                      <a:pt x="230" y="58"/>
                      <a:pt x="231" y="60"/>
                      <a:pt x="233" y="62"/>
                    </a:cubicBezTo>
                    <a:cubicBezTo>
                      <a:pt x="240" y="65"/>
                      <a:pt x="252" y="66"/>
                      <a:pt x="263" y="62"/>
                    </a:cubicBezTo>
                    <a:cubicBezTo>
                      <a:pt x="266" y="59"/>
                      <a:pt x="269" y="56"/>
                      <a:pt x="273" y="53"/>
                    </a:cubicBezTo>
                    <a:cubicBezTo>
                      <a:pt x="273" y="35"/>
                      <a:pt x="267" y="31"/>
                      <a:pt x="266" y="22"/>
                    </a:cubicBezTo>
                    <a:cubicBezTo>
                      <a:pt x="272" y="17"/>
                      <a:pt x="283" y="0"/>
                      <a:pt x="296" y="8"/>
                    </a:cubicBezTo>
                    <a:cubicBezTo>
                      <a:pt x="300" y="17"/>
                      <a:pt x="302" y="24"/>
                      <a:pt x="317" y="34"/>
                    </a:cubicBezTo>
                    <a:cubicBezTo>
                      <a:pt x="321" y="35"/>
                      <a:pt x="326" y="37"/>
                      <a:pt x="330" y="39"/>
                    </a:cubicBezTo>
                    <a:cubicBezTo>
                      <a:pt x="337" y="49"/>
                      <a:pt x="352" y="55"/>
                      <a:pt x="362" y="72"/>
                    </a:cubicBezTo>
                    <a:cubicBezTo>
                      <a:pt x="363" y="75"/>
                      <a:pt x="364" y="80"/>
                      <a:pt x="366" y="84"/>
                    </a:cubicBezTo>
                    <a:cubicBezTo>
                      <a:pt x="369" y="90"/>
                      <a:pt x="378" y="105"/>
                      <a:pt x="391" y="110"/>
                    </a:cubicBezTo>
                    <a:cubicBezTo>
                      <a:pt x="404" y="109"/>
                      <a:pt x="417" y="109"/>
                      <a:pt x="429" y="109"/>
                    </a:cubicBezTo>
                    <a:cubicBezTo>
                      <a:pt x="438" y="104"/>
                      <a:pt x="444" y="99"/>
                      <a:pt x="457" y="101"/>
                    </a:cubicBezTo>
                    <a:cubicBezTo>
                      <a:pt x="465" y="103"/>
                      <a:pt x="474" y="106"/>
                      <a:pt x="482" y="109"/>
                    </a:cubicBezTo>
                    <a:cubicBezTo>
                      <a:pt x="490" y="109"/>
                      <a:pt x="498" y="109"/>
                      <a:pt x="506" y="110"/>
                    </a:cubicBezTo>
                    <a:cubicBezTo>
                      <a:pt x="515" y="116"/>
                      <a:pt x="518" y="123"/>
                      <a:pt x="535" y="124"/>
                    </a:cubicBezTo>
                    <a:cubicBezTo>
                      <a:pt x="538" y="127"/>
                      <a:pt x="543" y="130"/>
                      <a:pt x="547" y="134"/>
                    </a:cubicBezTo>
                    <a:cubicBezTo>
                      <a:pt x="547" y="143"/>
                      <a:pt x="547" y="153"/>
                      <a:pt x="547" y="162"/>
                    </a:cubicBezTo>
                    <a:cubicBezTo>
                      <a:pt x="535" y="174"/>
                      <a:pt x="527" y="191"/>
                      <a:pt x="523" y="207"/>
                    </a:cubicBezTo>
                    <a:cubicBezTo>
                      <a:pt x="516" y="219"/>
                      <a:pt x="506" y="230"/>
                      <a:pt x="495" y="241"/>
                    </a:cubicBezTo>
                    <a:cubicBezTo>
                      <a:pt x="471" y="247"/>
                      <a:pt x="471" y="237"/>
                      <a:pt x="457" y="227"/>
                    </a:cubicBezTo>
                    <a:cubicBezTo>
                      <a:pt x="448" y="216"/>
                      <a:pt x="438" y="216"/>
                      <a:pt x="432" y="216"/>
                    </a:cubicBezTo>
                    <a:cubicBezTo>
                      <a:pt x="431" y="217"/>
                      <a:pt x="430" y="219"/>
                      <a:pt x="429" y="220"/>
                    </a:cubicBezTo>
                    <a:cubicBezTo>
                      <a:pt x="429" y="227"/>
                      <a:pt x="429" y="235"/>
                      <a:pt x="429" y="242"/>
                    </a:cubicBezTo>
                    <a:cubicBezTo>
                      <a:pt x="434" y="252"/>
                      <a:pt x="435" y="260"/>
                      <a:pt x="435" y="274"/>
                    </a:cubicBezTo>
                    <a:cubicBezTo>
                      <a:pt x="432" y="284"/>
                      <a:pt x="429" y="299"/>
                      <a:pt x="432" y="313"/>
                    </a:cubicBezTo>
                    <a:cubicBezTo>
                      <a:pt x="435" y="316"/>
                      <a:pt x="438" y="319"/>
                      <a:pt x="441" y="323"/>
                    </a:cubicBezTo>
                    <a:cubicBezTo>
                      <a:pt x="449" y="326"/>
                      <a:pt x="464" y="347"/>
                      <a:pt x="450" y="361"/>
                    </a:cubicBezTo>
                    <a:cubicBezTo>
                      <a:pt x="437" y="369"/>
                      <a:pt x="437" y="365"/>
                      <a:pt x="437" y="384"/>
                    </a:cubicBezTo>
                    <a:cubicBezTo>
                      <a:pt x="442" y="395"/>
                      <a:pt x="462" y="394"/>
                      <a:pt x="478" y="409"/>
                    </a:cubicBezTo>
                    <a:cubicBezTo>
                      <a:pt x="478" y="414"/>
                      <a:pt x="478" y="427"/>
                      <a:pt x="472" y="433"/>
                    </a:cubicBezTo>
                    <a:cubicBezTo>
                      <a:pt x="455" y="433"/>
                      <a:pt x="438" y="430"/>
                      <a:pt x="429" y="426"/>
                    </a:cubicBezTo>
                    <a:cubicBezTo>
                      <a:pt x="429" y="415"/>
                      <a:pt x="426" y="405"/>
                      <a:pt x="423" y="400"/>
                    </a:cubicBezTo>
                    <a:cubicBezTo>
                      <a:pt x="408" y="400"/>
                      <a:pt x="407" y="408"/>
                      <a:pt x="397" y="413"/>
                    </a:cubicBezTo>
                    <a:cubicBezTo>
                      <a:pt x="392" y="412"/>
                      <a:pt x="387" y="412"/>
                      <a:pt x="382" y="412"/>
                    </a:cubicBezTo>
                    <a:cubicBezTo>
                      <a:pt x="366" y="400"/>
                      <a:pt x="363" y="384"/>
                      <a:pt x="361" y="371"/>
                    </a:cubicBezTo>
                    <a:cubicBezTo>
                      <a:pt x="359" y="368"/>
                      <a:pt x="356" y="365"/>
                      <a:pt x="355" y="363"/>
                    </a:cubicBezTo>
                    <a:cubicBezTo>
                      <a:pt x="331" y="363"/>
                      <a:pt x="325" y="360"/>
                      <a:pt x="322" y="382"/>
                    </a:cubicBezTo>
                    <a:cubicBezTo>
                      <a:pt x="315" y="388"/>
                      <a:pt x="311" y="387"/>
                      <a:pt x="305" y="391"/>
                    </a:cubicBezTo>
                    <a:cubicBezTo>
                      <a:pt x="305" y="394"/>
                      <a:pt x="305" y="397"/>
                      <a:pt x="306" y="401"/>
                    </a:cubicBezTo>
                    <a:cubicBezTo>
                      <a:pt x="310" y="407"/>
                      <a:pt x="320" y="417"/>
                      <a:pt x="316" y="431"/>
                    </a:cubicBezTo>
                    <a:cubicBezTo>
                      <a:pt x="311" y="442"/>
                      <a:pt x="294" y="449"/>
                      <a:pt x="286" y="455"/>
                    </a:cubicBezTo>
                    <a:cubicBezTo>
                      <a:pt x="285" y="457"/>
                      <a:pt x="283" y="458"/>
                      <a:pt x="282" y="460"/>
                    </a:cubicBezTo>
                    <a:cubicBezTo>
                      <a:pt x="282" y="467"/>
                      <a:pt x="282" y="475"/>
                      <a:pt x="282" y="483"/>
                    </a:cubicBezTo>
                    <a:cubicBezTo>
                      <a:pt x="287" y="493"/>
                      <a:pt x="298" y="487"/>
                      <a:pt x="298" y="512"/>
                    </a:cubicBezTo>
                    <a:cubicBezTo>
                      <a:pt x="296" y="514"/>
                      <a:pt x="295" y="517"/>
                      <a:pt x="294" y="521"/>
                    </a:cubicBezTo>
                    <a:cubicBezTo>
                      <a:pt x="289" y="523"/>
                      <a:pt x="285" y="525"/>
                      <a:pt x="281" y="527"/>
                    </a:cubicBezTo>
                    <a:cubicBezTo>
                      <a:pt x="268" y="532"/>
                      <a:pt x="256" y="537"/>
                      <a:pt x="243" y="54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Freeform 57"/>
              <p:cNvSpPr/>
              <p:nvPr/>
            </p:nvSpPr>
            <p:spPr bwMode="auto">
              <a:xfrm rot="252837">
                <a:off x="619696" y="3094082"/>
                <a:ext cx="2255837" cy="1377950"/>
              </a:xfrm>
              <a:custGeom>
                <a:avLst/>
                <a:gdLst/>
                <a:ahLst/>
                <a:cxnLst>
                  <a:cxn ang="0">
                    <a:pos x="711" y="667"/>
                  </a:cxn>
                  <a:cxn ang="0">
                    <a:pos x="695" y="638"/>
                  </a:cxn>
                  <a:cxn ang="0">
                    <a:pos x="671" y="599"/>
                  </a:cxn>
                  <a:cxn ang="0">
                    <a:pos x="639" y="591"/>
                  </a:cxn>
                  <a:cxn ang="0">
                    <a:pos x="595" y="562"/>
                  </a:cxn>
                  <a:cxn ang="0">
                    <a:pos x="568" y="559"/>
                  </a:cxn>
                  <a:cxn ang="0">
                    <a:pos x="535" y="585"/>
                  </a:cxn>
                  <a:cxn ang="0">
                    <a:pos x="527" y="616"/>
                  </a:cxn>
                  <a:cxn ang="0">
                    <a:pos x="515" y="564"/>
                  </a:cxn>
                  <a:cxn ang="0">
                    <a:pos x="445" y="572"/>
                  </a:cxn>
                  <a:cxn ang="0">
                    <a:pos x="406" y="543"/>
                  </a:cxn>
                  <a:cxn ang="0">
                    <a:pos x="343" y="510"/>
                  </a:cxn>
                  <a:cxn ang="0">
                    <a:pos x="317" y="493"/>
                  </a:cxn>
                  <a:cxn ang="0">
                    <a:pos x="274" y="440"/>
                  </a:cxn>
                  <a:cxn ang="0">
                    <a:pos x="243" y="430"/>
                  </a:cxn>
                  <a:cxn ang="0">
                    <a:pos x="207" y="394"/>
                  </a:cxn>
                  <a:cxn ang="0">
                    <a:pos x="165" y="343"/>
                  </a:cxn>
                  <a:cxn ang="0">
                    <a:pos x="128" y="354"/>
                  </a:cxn>
                  <a:cxn ang="0">
                    <a:pos x="85" y="311"/>
                  </a:cxn>
                  <a:cxn ang="0">
                    <a:pos x="12" y="255"/>
                  </a:cxn>
                  <a:cxn ang="0">
                    <a:pos x="19" y="219"/>
                  </a:cxn>
                  <a:cxn ang="0">
                    <a:pos x="26" y="158"/>
                  </a:cxn>
                  <a:cxn ang="0">
                    <a:pos x="59" y="174"/>
                  </a:cxn>
                  <a:cxn ang="0">
                    <a:pos x="61" y="122"/>
                  </a:cxn>
                  <a:cxn ang="0">
                    <a:pos x="61" y="56"/>
                  </a:cxn>
                  <a:cxn ang="0">
                    <a:pos x="88" y="56"/>
                  </a:cxn>
                  <a:cxn ang="0">
                    <a:pos x="127" y="41"/>
                  </a:cxn>
                  <a:cxn ang="0">
                    <a:pos x="177" y="4"/>
                  </a:cxn>
                  <a:cxn ang="0">
                    <a:pos x="231" y="24"/>
                  </a:cxn>
                  <a:cxn ang="0">
                    <a:pos x="284" y="13"/>
                  </a:cxn>
                  <a:cxn ang="0">
                    <a:pos x="322" y="47"/>
                  </a:cxn>
                  <a:cxn ang="0">
                    <a:pos x="375" y="37"/>
                  </a:cxn>
                  <a:cxn ang="0">
                    <a:pos x="441" y="39"/>
                  </a:cxn>
                  <a:cxn ang="0">
                    <a:pos x="510" y="18"/>
                  </a:cxn>
                  <a:cxn ang="0">
                    <a:pos x="593" y="22"/>
                  </a:cxn>
                  <a:cxn ang="0">
                    <a:pos x="616" y="51"/>
                  </a:cxn>
                  <a:cxn ang="0">
                    <a:pos x="619" y="103"/>
                  </a:cxn>
                  <a:cxn ang="0">
                    <a:pos x="648" y="232"/>
                  </a:cxn>
                  <a:cxn ang="0">
                    <a:pos x="699" y="251"/>
                  </a:cxn>
                  <a:cxn ang="0">
                    <a:pos x="802" y="308"/>
                  </a:cxn>
                  <a:cxn ang="0">
                    <a:pos x="876" y="312"/>
                  </a:cxn>
                  <a:cxn ang="0">
                    <a:pos x="907" y="350"/>
                  </a:cxn>
                  <a:cxn ang="0">
                    <a:pos x="940" y="384"/>
                  </a:cxn>
                  <a:cxn ang="0">
                    <a:pos x="957" y="372"/>
                  </a:cxn>
                  <a:cxn ang="0">
                    <a:pos x="996" y="371"/>
                  </a:cxn>
                  <a:cxn ang="0">
                    <a:pos x="1020" y="339"/>
                  </a:cxn>
                  <a:cxn ang="0">
                    <a:pos x="1075" y="406"/>
                  </a:cxn>
                  <a:cxn ang="0">
                    <a:pos x="1100" y="478"/>
                  </a:cxn>
                  <a:cxn ang="0">
                    <a:pos x="1093" y="554"/>
                  </a:cxn>
                  <a:cxn ang="0">
                    <a:pos x="1090" y="566"/>
                  </a:cxn>
                  <a:cxn ang="0">
                    <a:pos x="1056" y="565"/>
                  </a:cxn>
                  <a:cxn ang="0">
                    <a:pos x="1060" y="613"/>
                  </a:cxn>
                  <a:cxn ang="0">
                    <a:pos x="1039" y="616"/>
                  </a:cxn>
                  <a:cxn ang="0">
                    <a:pos x="989" y="622"/>
                  </a:cxn>
                  <a:cxn ang="0">
                    <a:pos x="960" y="622"/>
                  </a:cxn>
                  <a:cxn ang="0">
                    <a:pos x="921" y="595"/>
                  </a:cxn>
                  <a:cxn ang="0">
                    <a:pos x="884" y="601"/>
                  </a:cxn>
                  <a:cxn ang="0">
                    <a:pos x="833" y="635"/>
                  </a:cxn>
                  <a:cxn ang="0">
                    <a:pos x="791" y="662"/>
                  </a:cxn>
                </a:cxnLst>
                <a:rect l="0" t="0" r="r" b="b"/>
                <a:pathLst>
                  <a:path w="1100" h="671">
                    <a:moveTo>
                      <a:pt x="758" y="671"/>
                    </a:moveTo>
                    <a:cubicBezTo>
                      <a:pt x="752" y="665"/>
                      <a:pt x="716" y="667"/>
                      <a:pt x="711" y="667"/>
                    </a:cubicBezTo>
                    <a:cubicBezTo>
                      <a:pt x="709" y="667"/>
                      <a:pt x="706" y="668"/>
                      <a:pt x="704" y="669"/>
                    </a:cubicBezTo>
                    <a:cubicBezTo>
                      <a:pt x="670" y="667"/>
                      <a:pt x="689" y="654"/>
                      <a:pt x="695" y="638"/>
                    </a:cubicBezTo>
                    <a:cubicBezTo>
                      <a:pt x="695" y="634"/>
                      <a:pt x="695" y="629"/>
                      <a:pt x="695" y="625"/>
                    </a:cubicBezTo>
                    <a:cubicBezTo>
                      <a:pt x="673" y="618"/>
                      <a:pt x="675" y="612"/>
                      <a:pt x="671" y="599"/>
                    </a:cubicBezTo>
                    <a:cubicBezTo>
                      <a:pt x="670" y="598"/>
                      <a:pt x="669" y="596"/>
                      <a:pt x="668" y="595"/>
                    </a:cubicBezTo>
                    <a:cubicBezTo>
                      <a:pt x="656" y="595"/>
                      <a:pt x="647" y="594"/>
                      <a:pt x="639" y="591"/>
                    </a:cubicBezTo>
                    <a:cubicBezTo>
                      <a:pt x="635" y="586"/>
                      <a:pt x="632" y="582"/>
                      <a:pt x="629" y="578"/>
                    </a:cubicBezTo>
                    <a:cubicBezTo>
                      <a:pt x="614" y="574"/>
                      <a:pt x="601" y="566"/>
                      <a:pt x="595" y="562"/>
                    </a:cubicBezTo>
                    <a:cubicBezTo>
                      <a:pt x="593" y="561"/>
                      <a:pt x="590" y="559"/>
                      <a:pt x="588" y="559"/>
                    </a:cubicBezTo>
                    <a:cubicBezTo>
                      <a:pt x="581" y="559"/>
                      <a:pt x="574" y="559"/>
                      <a:pt x="568" y="559"/>
                    </a:cubicBezTo>
                    <a:cubicBezTo>
                      <a:pt x="559" y="564"/>
                      <a:pt x="554" y="574"/>
                      <a:pt x="543" y="578"/>
                    </a:cubicBezTo>
                    <a:cubicBezTo>
                      <a:pt x="540" y="580"/>
                      <a:pt x="537" y="582"/>
                      <a:pt x="535" y="585"/>
                    </a:cubicBezTo>
                    <a:cubicBezTo>
                      <a:pt x="533" y="588"/>
                      <a:pt x="532" y="591"/>
                      <a:pt x="531" y="594"/>
                    </a:cubicBezTo>
                    <a:cubicBezTo>
                      <a:pt x="529" y="601"/>
                      <a:pt x="528" y="608"/>
                      <a:pt x="527" y="616"/>
                    </a:cubicBezTo>
                    <a:cubicBezTo>
                      <a:pt x="499" y="612"/>
                      <a:pt x="507" y="588"/>
                      <a:pt x="515" y="573"/>
                    </a:cubicBezTo>
                    <a:cubicBezTo>
                      <a:pt x="515" y="570"/>
                      <a:pt x="515" y="567"/>
                      <a:pt x="515" y="564"/>
                    </a:cubicBezTo>
                    <a:cubicBezTo>
                      <a:pt x="503" y="555"/>
                      <a:pt x="503" y="558"/>
                      <a:pt x="495" y="557"/>
                    </a:cubicBezTo>
                    <a:cubicBezTo>
                      <a:pt x="471" y="562"/>
                      <a:pt x="460" y="563"/>
                      <a:pt x="445" y="572"/>
                    </a:cubicBezTo>
                    <a:cubicBezTo>
                      <a:pt x="428" y="572"/>
                      <a:pt x="419" y="560"/>
                      <a:pt x="415" y="551"/>
                    </a:cubicBezTo>
                    <a:cubicBezTo>
                      <a:pt x="412" y="548"/>
                      <a:pt x="409" y="545"/>
                      <a:pt x="406" y="543"/>
                    </a:cubicBezTo>
                    <a:cubicBezTo>
                      <a:pt x="391" y="543"/>
                      <a:pt x="376" y="543"/>
                      <a:pt x="362" y="543"/>
                    </a:cubicBezTo>
                    <a:cubicBezTo>
                      <a:pt x="349" y="535"/>
                      <a:pt x="348" y="519"/>
                      <a:pt x="343" y="510"/>
                    </a:cubicBezTo>
                    <a:cubicBezTo>
                      <a:pt x="333" y="508"/>
                      <a:pt x="333" y="508"/>
                      <a:pt x="329" y="502"/>
                    </a:cubicBezTo>
                    <a:cubicBezTo>
                      <a:pt x="325" y="499"/>
                      <a:pt x="321" y="496"/>
                      <a:pt x="317" y="493"/>
                    </a:cubicBezTo>
                    <a:cubicBezTo>
                      <a:pt x="309" y="490"/>
                      <a:pt x="302" y="487"/>
                      <a:pt x="294" y="485"/>
                    </a:cubicBezTo>
                    <a:cubicBezTo>
                      <a:pt x="271" y="465"/>
                      <a:pt x="277" y="462"/>
                      <a:pt x="274" y="440"/>
                    </a:cubicBezTo>
                    <a:cubicBezTo>
                      <a:pt x="272" y="437"/>
                      <a:pt x="270" y="433"/>
                      <a:pt x="269" y="430"/>
                    </a:cubicBezTo>
                    <a:cubicBezTo>
                      <a:pt x="260" y="430"/>
                      <a:pt x="251" y="430"/>
                      <a:pt x="243" y="430"/>
                    </a:cubicBezTo>
                    <a:cubicBezTo>
                      <a:pt x="226" y="424"/>
                      <a:pt x="227" y="419"/>
                      <a:pt x="224" y="409"/>
                    </a:cubicBezTo>
                    <a:cubicBezTo>
                      <a:pt x="217" y="399"/>
                      <a:pt x="211" y="396"/>
                      <a:pt x="207" y="394"/>
                    </a:cubicBezTo>
                    <a:cubicBezTo>
                      <a:pt x="199" y="387"/>
                      <a:pt x="191" y="381"/>
                      <a:pt x="184" y="374"/>
                    </a:cubicBezTo>
                    <a:cubicBezTo>
                      <a:pt x="178" y="364"/>
                      <a:pt x="171" y="353"/>
                      <a:pt x="165" y="343"/>
                    </a:cubicBezTo>
                    <a:cubicBezTo>
                      <a:pt x="152" y="343"/>
                      <a:pt x="149" y="343"/>
                      <a:pt x="142" y="346"/>
                    </a:cubicBezTo>
                    <a:cubicBezTo>
                      <a:pt x="137" y="348"/>
                      <a:pt x="132" y="351"/>
                      <a:pt x="128" y="354"/>
                    </a:cubicBezTo>
                    <a:cubicBezTo>
                      <a:pt x="121" y="354"/>
                      <a:pt x="114" y="354"/>
                      <a:pt x="108" y="354"/>
                    </a:cubicBezTo>
                    <a:cubicBezTo>
                      <a:pt x="89" y="341"/>
                      <a:pt x="88" y="324"/>
                      <a:pt x="85" y="311"/>
                    </a:cubicBezTo>
                    <a:cubicBezTo>
                      <a:pt x="79" y="302"/>
                      <a:pt x="74" y="293"/>
                      <a:pt x="69" y="284"/>
                    </a:cubicBezTo>
                    <a:cubicBezTo>
                      <a:pt x="51" y="266"/>
                      <a:pt x="29" y="261"/>
                      <a:pt x="12" y="255"/>
                    </a:cubicBezTo>
                    <a:cubicBezTo>
                      <a:pt x="0" y="246"/>
                      <a:pt x="7" y="238"/>
                      <a:pt x="10" y="232"/>
                    </a:cubicBezTo>
                    <a:cubicBezTo>
                      <a:pt x="15" y="229"/>
                      <a:pt x="18" y="221"/>
                      <a:pt x="19" y="219"/>
                    </a:cubicBezTo>
                    <a:cubicBezTo>
                      <a:pt x="19" y="205"/>
                      <a:pt x="19" y="191"/>
                      <a:pt x="20" y="178"/>
                    </a:cubicBezTo>
                    <a:cubicBezTo>
                      <a:pt x="13" y="160"/>
                      <a:pt x="8" y="158"/>
                      <a:pt x="26" y="158"/>
                    </a:cubicBezTo>
                    <a:cubicBezTo>
                      <a:pt x="28" y="159"/>
                      <a:pt x="30" y="161"/>
                      <a:pt x="32" y="163"/>
                    </a:cubicBezTo>
                    <a:cubicBezTo>
                      <a:pt x="35" y="169"/>
                      <a:pt x="46" y="190"/>
                      <a:pt x="59" y="174"/>
                    </a:cubicBezTo>
                    <a:cubicBezTo>
                      <a:pt x="61" y="168"/>
                      <a:pt x="62" y="163"/>
                      <a:pt x="64" y="157"/>
                    </a:cubicBezTo>
                    <a:cubicBezTo>
                      <a:pt x="63" y="145"/>
                      <a:pt x="62" y="133"/>
                      <a:pt x="61" y="122"/>
                    </a:cubicBezTo>
                    <a:cubicBezTo>
                      <a:pt x="58" y="112"/>
                      <a:pt x="54" y="103"/>
                      <a:pt x="51" y="94"/>
                    </a:cubicBezTo>
                    <a:cubicBezTo>
                      <a:pt x="46" y="74"/>
                      <a:pt x="48" y="66"/>
                      <a:pt x="61" y="56"/>
                    </a:cubicBezTo>
                    <a:cubicBezTo>
                      <a:pt x="62" y="53"/>
                      <a:pt x="64" y="50"/>
                      <a:pt x="66" y="47"/>
                    </a:cubicBezTo>
                    <a:cubicBezTo>
                      <a:pt x="74" y="50"/>
                      <a:pt x="81" y="53"/>
                      <a:pt x="88" y="56"/>
                    </a:cubicBezTo>
                    <a:cubicBezTo>
                      <a:pt x="95" y="56"/>
                      <a:pt x="101" y="56"/>
                      <a:pt x="108" y="56"/>
                    </a:cubicBezTo>
                    <a:cubicBezTo>
                      <a:pt x="114" y="51"/>
                      <a:pt x="120" y="48"/>
                      <a:pt x="127" y="41"/>
                    </a:cubicBezTo>
                    <a:cubicBezTo>
                      <a:pt x="134" y="21"/>
                      <a:pt x="141" y="11"/>
                      <a:pt x="160" y="1"/>
                    </a:cubicBezTo>
                    <a:cubicBezTo>
                      <a:pt x="165" y="1"/>
                      <a:pt x="165" y="0"/>
                      <a:pt x="177" y="4"/>
                    </a:cubicBezTo>
                    <a:cubicBezTo>
                      <a:pt x="185" y="9"/>
                      <a:pt x="194" y="14"/>
                      <a:pt x="203" y="20"/>
                    </a:cubicBezTo>
                    <a:cubicBezTo>
                      <a:pt x="203" y="36"/>
                      <a:pt x="220" y="28"/>
                      <a:pt x="231" y="24"/>
                    </a:cubicBezTo>
                    <a:cubicBezTo>
                      <a:pt x="238" y="23"/>
                      <a:pt x="245" y="22"/>
                      <a:pt x="252" y="21"/>
                    </a:cubicBezTo>
                    <a:cubicBezTo>
                      <a:pt x="266" y="7"/>
                      <a:pt x="264" y="0"/>
                      <a:pt x="284" y="13"/>
                    </a:cubicBezTo>
                    <a:cubicBezTo>
                      <a:pt x="284" y="30"/>
                      <a:pt x="284" y="28"/>
                      <a:pt x="302" y="39"/>
                    </a:cubicBezTo>
                    <a:cubicBezTo>
                      <a:pt x="309" y="41"/>
                      <a:pt x="315" y="44"/>
                      <a:pt x="322" y="47"/>
                    </a:cubicBezTo>
                    <a:cubicBezTo>
                      <a:pt x="327" y="47"/>
                      <a:pt x="333" y="47"/>
                      <a:pt x="339" y="47"/>
                    </a:cubicBezTo>
                    <a:cubicBezTo>
                      <a:pt x="349" y="43"/>
                      <a:pt x="360" y="38"/>
                      <a:pt x="375" y="37"/>
                    </a:cubicBezTo>
                    <a:cubicBezTo>
                      <a:pt x="395" y="30"/>
                      <a:pt x="394" y="27"/>
                      <a:pt x="418" y="38"/>
                    </a:cubicBezTo>
                    <a:cubicBezTo>
                      <a:pt x="425" y="38"/>
                      <a:pt x="433" y="38"/>
                      <a:pt x="441" y="39"/>
                    </a:cubicBezTo>
                    <a:cubicBezTo>
                      <a:pt x="449" y="33"/>
                      <a:pt x="447" y="28"/>
                      <a:pt x="457" y="25"/>
                    </a:cubicBezTo>
                    <a:cubicBezTo>
                      <a:pt x="474" y="11"/>
                      <a:pt x="482" y="4"/>
                      <a:pt x="510" y="18"/>
                    </a:cubicBezTo>
                    <a:cubicBezTo>
                      <a:pt x="528" y="18"/>
                      <a:pt x="554" y="14"/>
                      <a:pt x="577" y="14"/>
                    </a:cubicBezTo>
                    <a:cubicBezTo>
                      <a:pt x="582" y="16"/>
                      <a:pt x="587" y="19"/>
                      <a:pt x="593" y="22"/>
                    </a:cubicBezTo>
                    <a:cubicBezTo>
                      <a:pt x="597" y="26"/>
                      <a:pt x="603" y="34"/>
                      <a:pt x="615" y="37"/>
                    </a:cubicBezTo>
                    <a:cubicBezTo>
                      <a:pt x="615" y="41"/>
                      <a:pt x="615" y="46"/>
                      <a:pt x="616" y="51"/>
                    </a:cubicBezTo>
                    <a:cubicBezTo>
                      <a:pt x="620" y="58"/>
                      <a:pt x="634" y="69"/>
                      <a:pt x="629" y="86"/>
                    </a:cubicBezTo>
                    <a:cubicBezTo>
                      <a:pt x="625" y="91"/>
                      <a:pt x="622" y="97"/>
                      <a:pt x="619" y="103"/>
                    </a:cubicBezTo>
                    <a:cubicBezTo>
                      <a:pt x="619" y="110"/>
                      <a:pt x="619" y="117"/>
                      <a:pt x="619" y="124"/>
                    </a:cubicBezTo>
                    <a:cubicBezTo>
                      <a:pt x="623" y="161"/>
                      <a:pt x="615" y="199"/>
                      <a:pt x="648" y="232"/>
                    </a:cubicBezTo>
                    <a:cubicBezTo>
                      <a:pt x="653" y="235"/>
                      <a:pt x="665" y="243"/>
                      <a:pt x="675" y="247"/>
                    </a:cubicBezTo>
                    <a:cubicBezTo>
                      <a:pt x="683" y="248"/>
                      <a:pt x="691" y="249"/>
                      <a:pt x="699" y="251"/>
                    </a:cubicBezTo>
                    <a:cubicBezTo>
                      <a:pt x="711" y="274"/>
                      <a:pt x="729" y="282"/>
                      <a:pt x="760" y="287"/>
                    </a:cubicBezTo>
                    <a:cubicBezTo>
                      <a:pt x="772" y="296"/>
                      <a:pt x="781" y="306"/>
                      <a:pt x="802" y="308"/>
                    </a:cubicBezTo>
                    <a:cubicBezTo>
                      <a:pt x="822" y="308"/>
                      <a:pt x="843" y="307"/>
                      <a:pt x="863" y="307"/>
                    </a:cubicBezTo>
                    <a:cubicBezTo>
                      <a:pt x="867" y="308"/>
                      <a:pt x="871" y="310"/>
                      <a:pt x="876" y="312"/>
                    </a:cubicBezTo>
                    <a:cubicBezTo>
                      <a:pt x="882" y="315"/>
                      <a:pt x="888" y="320"/>
                      <a:pt x="895" y="324"/>
                    </a:cubicBezTo>
                    <a:cubicBezTo>
                      <a:pt x="899" y="332"/>
                      <a:pt x="903" y="341"/>
                      <a:pt x="907" y="350"/>
                    </a:cubicBezTo>
                    <a:cubicBezTo>
                      <a:pt x="911" y="366"/>
                      <a:pt x="910" y="368"/>
                      <a:pt x="928" y="383"/>
                    </a:cubicBezTo>
                    <a:cubicBezTo>
                      <a:pt x="932" y="383"/>
                      <a:pt x="936" y="383"/>
                      <a:pt x="940" y="384"/>
                    </a:cubicBezTo>
                    <a:cubicBezTo>
                      <a:pt x="942" y="380"/>
                      <a:pt x="944" y="377"/>
                      <a:pt x="947" y="373"/>
                    </a:cubicBezTo>
                    <a:cubicBezTo>
                      <a:pt x="950" y="373"/>
                      <a:pt x="954" y="372"/>
                      <a:pt x="957" y="372"/>
                    </a:cubicBezTo>
                    <a:cubicBezTo>
                      <a:pt x="957" y="378"/>
                      <a:pt x="965" y="383"/>
                      <a:pt x="976" y="383"/>
                    </a:cubicBezTo>
                    <a:cubicBezTo>
                      <a:pt x="982" y="379"/>
                      <a:pt x="989" y="375"/>
                      <a:pt x="996" y="371"/>
                    </a:cubicBezTo>
                    <a:cubicBezTo>
                      <a:pt x="1003" y="361"/>
                      <a:pt x="1010" y="348"/>
                      <a:pt x="1018" y="340"/>
                    </a:cubicBezTo>
                    <a:cubicBezTo>
                      <a:pt x="1019" y="339"/>
                      <a:pt x="1019" y="339"/>
                      <a:pt x="1020" y="339"/>
                    </a:cubicBezTo>
                    <a:cubicBezTo>
                      <a:pt x="1023" y="343"/>
                      <a:pt x="1032" y="349"/>
                      <a:pt x="1042" y="355"/>
                    </a:cubicBezTo>
                    <a:cubicBezTo>
                      <a:pt x="1046" y="370"/>
                      <a:pt x="1059" y="388"/>
                      <a:pt x="1075" y="406"/>
                    </a:cubicBezTo>
                    <a:cubicBezTo>
                      <a:pt x="1079" y="418"/>
                      <a:pt x="1082" y="430"/>
                      <a:pt x="1086" y="443"/>
                    </a:cubicBezTo>
                    <a:cubicBezTo>
                      <a:pt x="1092" y="450"/>
                      <a:pt x="1100" y="461"/>
                      <a:pt x="1100" y="478"/>
                    </a:cubicBezTo>
                    <a:cubicBezTo>
                      <a:pt x="1087" y="493"/>
                      <a:pt x="1086" y="492"/>
                      <a:pt x="1087" y="515"/>
                    </a:cubicBezTo>
                    <a:cubicBezTo>
                      <a:pt x="1090" y="525"/>
                      <a:pt x="1099" y="539"/>
                      <a:pt x="1093" y="554"/>
                    </a:cubicBezTo>
                    <a:cubicBezTo>
                      <a:pt x="1093" y="558"/>
                      <a:pt x="1093" y="562"/>
                      <a:pt x="1093" y="566"/>
                    </a:cubicBezTo>
                    <a:cubicBezTo>
                      <a:pt x="1092" y="566"/>
                      <a:pt x="1091" y="566"/>
                      <a:pt x="1090" y="566"/>
                    </a:cubicBezTo>
                    <a:cubicBezTo>
                      <a:pt x="1090" y="561"/>
                      <a:pt x="1081" y="558"/>
                      <a:pt x="1079" y="555"/>
                    </a:cubicBezTo>
                    <a:cubicBezTo>
                      <a:pt x="1064" y="555"/>
                      <a:pt x="1062" y="560"/>
                      <a:pt x="1056" y="565"/>
                    </a:cubicBezTo>
                    <a:cubicBezTo>
                      <a:pt x="1056" y="574"/>
                      <a:pt x="1059" y="584"/>
                      <a:pt x="1062" y="599"/>
                    </a:cubicBezTo>
                    <a:cubicBezTo>
                      <a:pt x="1061" y="604"/>
                      <a:pt x="1061" y="608"/>
                      <a:pt x="1060" y="613"/>
                    </a:cubicBezTo>
                    <a:cubicBezTo>
                      <a:pt x="1058" y="614"/>
                      <a:pt x="1055" y="615"/>
                      <a:pt x="1053" y="616"/>
                    </a:cubicBezTo>
                    <a:cubicBezTo>
                      <a:pt x="1048" y="616"/>
                      <a:pt x="1043" y="616"/>
                      <a:pt x="1039" y="616"/>
                    </a:cubicBezTo>
                    <a:cubicBezTo>
                      <a:pt x="1033" y="608"/>
                      <a:pt x="1027" y="600"/>
                      <a:pt x="1021" y="592"/>
                    </a:cubicBezTo>
                    <a:cubicBezTo>
                      <a:pt x="998" y="581"/>
                      <a:pt x="985" y="599"/>
                      <a:pt x="989" y="622"/>
                    </a:cubicBezTo>
                    <a:cubicBezTo>
                      <a:pt x="987" y="625"/>
                      <a:pt x="986" y="628"/>
                      <a:pt x="985" y="631"/>
                    </a:cubicBezTo>
                    <a:cubicBezTo>
                      <a:pt x="975" y="631"/>
                      <a:pt x="962" y="625"/>
                      <a:pt x="960" y="622"/>
                    </a:cubicBezTo>
                    <a:cubicBezTo>
                      <a:pt x="959" y="618"/>
                      <a:pt x="957" y="614"/>
                      <a:pt x="957" y="609"/>
                    </a:cubicBezTo>
                    <a:cubicBezTo>
                      <a:pt x="943" y="602"/>
                      <a:pt x="930" y="599"/>
                      <a:pt x="921" y="595"/>
                    </a:cubicBezTo>
                    <a:cubicBezTo>
                      <a:pt x="919" y="592"/>
                      <a:pt x="917" y="589"/>
                      <a:pt x="915" y="587"/>
                    </a:cubicBezTo>
                    <a:cubicBezTo>
                      <a:pt x="896" y="587"/>
                      <a:pt x="897" y="591"/>
                      <a:pt x="884" y="601"/>
                    </a:cubicBezTo>
                    <a:cubicBezTo>
                      <a:pt x="876" y="605"/>
                      <a:pt x="867" y="610"/>
                      <a:pt x="860" y="615"/>
                    </a:cubicBezTo>
                    <a:cubicBezTo>
                      <a:pt x="841" y="618"/>
                      <a:pt x="844" y="621"/>
                      <a:pt x="833" y="635"/>
                    </a:cubicBezTo>
                    <a:cubicBezTo>
                      <a:pt x="808" y="638"/>
                      <a:pt x="811" y="638"/>
                      <a:pt x="797" y="657"/>
                    </a:cubicBezTo>
                    <a:cubicBezTo>
                      <a:pt x="795" y="658"/>
                      <a:pt x="793" y="660"/>
                      <a:pt x="791" y="662"/>
                    </a:cubicBezTo>
                    <a:cubicBezTo>
                      <a:pt x="776" y="664"/>
                      <a:pt x="769" y="667"/>
                      <a:pt x="758" y="67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algn="ctr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Freeform 58"/>
              <p:cNvSpPr/>
              <p:nvPr/>
            </p:nvSpPr>
            <p:spPr bwMode="auto">
              <a:xfrm rot="252837">
                <a:off x="4987925" y="4217988"/>
                <a:ext cx="422275" cy="427037"/>
              </a:xfrm>
              <a:custGeom>
                <a:avLst/>
                <a:gdLst/>
                <a:ahLst/>
                <a:cxnLst>
                  <a:cxn ang="0">
                    <a:pos x="89" y="208"/>
                  </a:cxn>
                  <a:cxn ang="0">
                    <a:pos x="61" y="197"/>
                  </a:cxn>
                  <a:cxn ang="0">
                    <a:pos x="49" y="160"/>
                  </a:cxn>
                  <a:cxn ang="0">
                    <a:pos x="38" y="151"/>
                  </a:cxn>
                  <a:cxn ang="0">
                    <a:pos x="27" y="150"/>
                  </a:cxn>
                  <a:cxn ang="0">
                    <a:pos x="0" y="97"/>
                  </a:cxn>
                  <a:cxn ang="0">
                    <a:pos x="15" y="75"/>
                  </a:cxn>
                  <a:cxn ang="0">
                    <a:pos x="33" y="56"/>
                  </a:cxn>
                  <a:cxn ang="0">
                    <a:pos x="40" y="45"/>
                  </a:cxn>
                  <a:cxn ang="0">
                    <a:pos x="41" y="16"/>
                  </a:cxn>
                  <a:cxn ang="0">
                    <a:pos x="64" y="12"/>
                  </a:cxn>
                  <a:cxn ang="0">
                    <a:pos x="79" y="12"/>
                  </a:cxn>
                  <a:cxn ang="0">
                    <a:pos x="115" y="10"/>
                  </a:cxn>
                  <a:cxn ang="0">
                    <a:pos x="143" y="19"/>
                  </a:cxn>
                  <a:cxn ang="0">
                    <a:pos x="169" y="11"/>
                  </a:cxn>
                  <a:cxn ang="0">
                    <a:pos x="183" y="17"/>
                  </a:cxn>
                  <a:cxn ang="0">
                    <a:pos x="205" y="19"/>
                  </a:cxn>
                  <a:cxn ang="0">
                    <a:pos x="180" y="53"/>
                  </a:cxn>
                  <a:cxn ang="0">
                    <a:pos x="197" y="53"/>
                  </a:cxn>
                  <a:cxn ang="0">
                    <a:pos x="204" y="46"/>
                  </a:cxn>
                  <a:cxn ang="0">
                    <a:pos x="202" y="61"/>
                  </a:cxn>
                  <a:cxn ang="0">
                    <a:pos x="181" y="69"/>
                  </a:cxn>
                  <a:cxn ang="0">
                    <a:pos x="182" y="80"/>
                  </a:cxn>
                  <a:cxn ang="0">
                    <a:pos x="193" y="86"/>
                  </a:cxn>
                  <a:cxn ang="0">
                    <a:pos x="191" y="116"/>
                  </a:cxn>
                  <a:cxn ang="0">
                    <a:pos x="190" y="139"/>
                  </a:cxn>
                  <a:cxn ang="0">
                    <a:pos x="185" y="141"/>
                  </a:cxn>
                  <a:cxn ang="0">
                    <a:pos x="185" y="134"/>
                  </a:cxn>
                  <a:cxn ang="0">
                    <a:pos x="152" y="157"/>
                  </a:cxn>
                  <a:cxn ang="0">
                    <a:pos x="148" y="167"/>
                  </a:cxn>
                  <a:cxn ang="0">
                    <a:pos x="147" y="200"/>
                  </a:cxn>
                  <a:cxn ang="0">
                    <a:pos x="141" y="198"/>
                  </a:cxn>
                  <a:cxn ang="0">
                    <a:pos x="89" y="208"/>
                  </a:cxn>
                </a:cxnLst>
                <a:rect l="0" t="0" r="r" b="b"/>
                <a:pathLst>
                  <a:path w="206" h="208">
                    <a:moveTo>
                      <a:pt x="89" y="208"/>
                    </a:moveTo>
                    <a:cubicBezTo>
                      <a:pt x="72" y="205"/>
                      <a:pt x="67" y="203"/>
                      <a:pt x="61" y="197"/>
                    </a:cubicBezTo>
                    <a:cubicBezTo>
                      <a:pt x="57" y="184"/>
                      <a:pt x="53" y="172"/>
                      <a:pt x="49" y="160"/>
                    </a:cubicBezTo>
                    <a:cubicBezTo>
                      <a:pt x="45" y="157"/>
                      <a:pt x="41" y="154"/>
                      <a:pt x="38" y="151"/>
                    </a:cubicBezTo>
                    <a:cubicBezTo>
                      <a:pt x="34" y="150"/>
                      <a:pt x="31" y="150"/>
                      <a:pt x="27" y="150"/>
                    </a:cubicBezTo>
                    <a:cubicBezTo>
                      <a:pt x="33" y="128"/>
                      <a:pt x="9" y="106"/>
                      <a:pt x="0" y="97"/>
                    </a:cubicBezTo>
                    <a:cubicBezTo>
                      <a:pt x="0" y="88"/>
                      <a:pt x="11" y="81"/>
                      <a:pt x="15" y="75"/>
                    </a:cubicBezTo>
                    <a:cubicBezTo>
                      <a:pt x="15" y="63"/>
                      <a:pt x="26" y="62"/>
                      <a:pt x="33" y="56"/>
                    </a:cubicBezTo>
                    <a:cubicBezTo>
                      <a:pt x="36" y="52"/>
                      <a:pt x="38" y="48"/>
                      <a:pt x="40" y="45"/>
                    </a:cubicBezTo>
                    <a:cubicBezTo>
                      <a:pt x="40" y="36"/>
                      <a:pt x="39" y="18"/>
                      <a:pt x="41" y="16"/>
                    </a:cubicBezTo>
                    <a:cubicBezTo>
                      <a:pt x="47" y="15"/>
                      <a:pt x="53" y="5"/>
                      <a:pt x="64" y="12"/>
                    </a:cubicBezTo>
                    <a:cubicBezTo>
                      <a:pt x="69" y="12"/>
                      <a:pt x="74" y="12"/>
                      <a:pt x="79" y="12"/>
                    </a:cubicBezTo>
                    <a:cubicBezTo>
                      <a:pt x="86" y="3"/>
                      <a:pt x="102" y="7"/>
                      <a:pt x="115" y="10"/>
                    </a:cubicBezTo>
                    <a:cubicBezTo>
                      <a:pt x="119" y="16"/>
                      <a:pt x="131" y="25"/>
                      <a:pt x="143" y="19"/>
                    </a:cubicBezTo>
                    <a:cubicBezTo>
                      <a:pt x="150" y="14"/>
                      <a:pt x="158" y="0"/>
                      <a:pt x="169" y="11"/>
                    </a:cubicBezTo>
                    <a:cubicBezTo>
                      <a:pt x="173" y="13"/>
                      <a:pt x="178" y="15"/>
                      <a:pt x="183" y="17"/>
                    </a:cubicBezTo>
                    <a:cubicBezTo>
                      <a:pt x="190" y="18"/>
                      <a:pt x="198" y="18"/>
                      <a:pt x="205" y="19"/>
                    </a:cubicBezTo>
                    <a:cubicBezTo>
                      <a:pt x="203" y="25"/>
                      <a:pt x="168" y="42"/>
                      <a:pt x="180" y="53"/>
                    </a:cubicBezTo>
                    <a:cubicBezTo>
                      <a:pt x="185" y="53"/>
                      <a:pt x="191" y="53"/>
                      <a:pt x="197" y="53"/>
                    </a:cubicBezTo>
                    <a:cubicBezTo>
                      <a:pt x="199" y="51"/>
                      <a:pt x="202" y="49"/>
                      <a:pt x="204" y="46"/>
                    </a:cubicBezTo>
                    <a:cubicBezTo>
                      <a:pt x="205" y="49"/>
                      <a:pt x="206" y="56"/>
                      <a:pt x="202" y="61"/>
                    </a:cubicBezTo>
                    <a:cubicBezTo>
                      <a:pt x="191" y="63"/>
                      <a:pt x="187" y="65"/>
                      <a:pt x="181" y="69"/>
                    </a:cubicBezTo>
                    <a:cubicBezTo>
                      <a:pt x="181" y="73"/>
                      <a:pt x="182" y="76"/>
                      <a:pt x="182" y="80"/>
                    </a:cubicBezTo>
                    <a:cubicBezTo>
                      <a:pt x="186" y="82"/>
                      <a:pt x="189" y="84"/>
                      <a:pt x="193" y="86"/>
                    </a:cubicBezTo>
                    <a:cubicBezTo>
                      <a:pt x="191" y="95"/>
                      <a:pt x="191" y="102"/>
                      <a:pt x="191" y="116"/>
                    </a:cubicBezTo>
                    <a:cubicBezTo>
                      <a:pt x="192" y="120"/>
                      <a:pt x="196" y="134"/>
                      <a:pt x="190" y="139"/>
                    </a:cubicBezTo>
                    <a:cubicBezTo>
                      <a:pt x="188" y="139"/>
                      <a:pt x="186" y="140"/>
                      <a:pt x="185" y="141"/>
                    </a:cubicBezTo>
                    <a:cubicBezTo>
                      <a:pt x="185" y="138"/>
                      <a:pt x="185" y="136"/>
                      <a:pt x="185" y="134"/>
                    </a:cubicBezTo>
                    <a:cubicBezTo>
                      <a:pt x="174" y="127"/>
                      <a:pt x="158" y="152"/>
                      <a:pt x="152" y="157"/>
                    </a:cubicBezTo>
                    <a:cubicBezTo>
                      <a:pt x="150" y="160"/>
                      <a:pt x="149" y="164"/>
                      <a:pt x="148" y="167"/>
                    </a:cubicBezTo>
                    <a:cubicBezTo>
                      <a:pt x="148" y="178"/>
                      <a:pt x="147" y="188"/>
                      <a:pt x="147" y="200"/>
                    </a:cubicBezTo>
                    <a:cubicBezTo>
                      <a:pt x="145" y="199"/>
                      <a:pt x="143" y="198"/>
                      <a:pt x="141" y="198"/>
                    </a:cubicBezTo>
                    <a:cubicBezTo>
                      <a:pt x="117" y="198"/>
                      <a:pt x="108" y="201"/>
                      <a:pt x="89" y="20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76" name="Freeform 59"/>
              <p:cNvSpPr/>
              <p:nvPr/>
            </p:nvSpPr>
            <p:spPr bwMode="auto">
              <a:xfrm rot="252837">
                <a:off x="3556000" y="3963988"/>
                <a:ext cx="531813" cy="565150"/>
              </a:xfrm>
              <a:custGeom>
                <a:avLst/>
                <a:gdLst/>
                <a:ahLst/>
                <a:cxnLst>
                  <a:cxn ang="0">
                    <a:pos x="211" y="274"/>
                  </a:cxn>
                  <a:cxn ang="0">
                    <a:pos x="169" y="235"/>
                  </a:cxn>
                  <a:cxn ang="0">
                    <a:pos x="122" y="198"/>
                  </a:cxn>
                  <a:cxn ang="0">
                    <a:pos x="112" y="215"/>
                  </a:cxn>
                  <a:cxn ang="0">
                    <a:pos x="86" y="242"/>
                  </a:cxn>
                  <a:cxn ang="0">
                    <a:pos x="86" y="244"/>
                  </a:cxn>
                  <a:cxn ang="0">
                    <a:pos x="80" y="247"/>
                  </a:cxn>
                  <a:cxn ang="0">
                    <a:pos x="67" y="252"/>
                  </a:cxn>
                  <a:cxn ang="0">
                    <a:pos x="23" y="238"/>
                  </a:cxn>
                  <a:cxn ang="0">
                    <a:pos x="24" y="207"/>
                  </a:cxn>
                  <a:cxn ang="0">
                    <a:pos x="3" y="179"/>
                  </a:cxn>
                  <a:cxn ang="0">
                    <a:pos x="7" y="132"/>
                  </a:cxn>
                  <a:cxn ang="0">
                    <a:pos x="1" y="99"/>
                  </a:cxn>
                  <a:cxn ang="0">
                    <a:pos x="3" y="98"/>
                  </a:cxn>
                  <a:cxn ang="0">
                    <a:pos x="23" y="110"/>
                  </a:cxn>
                  <a:cxn ang="0">
                    <a:pos x="37" y="124"/>
                  </a:cxn>
                  <a:cxn ang="0">
                    <a:pos x="100" y="70"/>
                  </a:cxn>
                  <a:cxn ang="0">
                    <a:pos x="119" y="39"/>
                  </a:cxn>
                  <a:cxn ang="0">
                    <a:pos x="119" y="13"/>
                  </a:cxn>
                  <a:cxn ang="0">
                    <a:pos x="131" y="6"/>
                  </a:cxn>
                  <a:cxn ang="0">
                    <a:pos x="179" y="14"/>
                  </a:cxn>
                  <a:cxn ang="0">
                    <a:pos x="199" y="32"/>
                  </a:cxn>
                  <a:cxn ang="0">
                    <a:pos x="222" y="38"/>
                  </a:cxn>
                  <a:cxn ang="0">
                    <a:pos x="260" y="79"/>
                  </a:cxn>
                  <a:cxn ang="0">
                    <a:pos x="226" y="106"/>
                  </a:cxn>
                  <a:cxn ang="0">
                    <a:pos x="159" y="115"/>
                  </a:cxn>
                  <a:cxn ang="0">
                    <a:pos x="160" y="127"/>
                  </a:cxn>
                  <a:cxn ang="0">
                    <a:pos x="172" y="171"/>
                  </a:cxn>
                  <a:cxn ang="0">
                    <a:pos x="188" y="187"/>
                  </a:cxn>
                  <a:cxn ang="0">
                    <a:pos x="204" y="208"/>
                  </a:cxn>
                  <a:cxn ang="0">
                    <a:pos x="210" y="229"/>
                  </a:cxn>
                  <a:cxn ang="0">
                    <a:pos x="211" y="274"/>
                  </a:cxn>
                </a:cxnLst>
                <a:rect l="0" t="0" r="r" b="b"/>
                <a:pathLst>
                  <a:path w="260" h="274">
                    <a:moveTo>
                      <a:pt x="211" y="274"/>
                    </a:moveTo>
                    <a:cubicBezTo>
                      <a:pt x="189" y="264"/>
                      <a:pt x="179" y="248"/>
                      <a:pt x="169" y="235"/>
                    </a:cubicBezTo>
                    <a:cubicBezTo>
                      <a:pt x="166" y="207"/>
                      <a:pt x="146" y="184"/>
                      <a:pt x="122" y="198"/>
                    </a:cubicBezTo>
                    <a:cubicBezTo>
                      <a:pt x="115" y="205"/>
                      <a:pt x="113" y="204"/>
                      <a:pt x="112" y="215"/>
                    </a:cubicBezTo>
                    <a:cubicBezTo>
                      <a:pt x="106" y="225"/>
                      <a:pt x="96" y="234"/>
                      <a:pt x="86" y="242"/>
                    </a:cubicBezTo>
                    <a:cubicBezTo>
                      <a:pt x="86" y="243"/>
                      <a:pt x="86" y="243"/>
                      <a:pt x="86" y="244"/>
                    </a:cubicBezTo>
                    <a:cubicBezTo>
                      <a:pt x="82" y="244"/>
                      <a:pt x="81" y="246"/>
                      <a:pt x="80" y="247"/>
                    </a:cubicBezTo>
                    <a:cubicBezTo>
                      <a:pt x="76" y="248"/>
                      <a:pt x="71" y="250"/>
                      <a:pt x="67" y="252"/>
                    </a:cubicBezTo>
                    <a:cubicBezTo>
                      <a:pt x="49" y="252"/>
                      <a:pt x="32" y="247"/>
                      <a:pt x="23" y="238"/>
                    </a:cubicBezTo>
                    <a:cubicBezTo>
                      <a:pt x="30" y="225"/>
                      <a:pt x="28" y="216"/>
                      <a:pt x="24" y="207"/>
                    </a:cubicBezTo>
                    <a:cubicBezTo>
                      <a:pt x="15" y="197"/>
                      <a:pt x="4" y="188"/>
                      <a:pt x="3" y="179"/>
                    </a:cubicBezTo>
                    <a:cubicBezTo>
                      <a:pt x="4" y="164"/>
                      <a:pt x="5" y="148"/>
                      <a:pt x="7" y="132"/>
                    </a:cubicBezTo>
                    <a:cubicBezTo>
                      <a:pt x="3" y="117"/>
                      <a:pt x="0" y="109"/>
                      <a:pt x="1" y="99"/>
                    </a:cubicBezTo>
                    <a:cubicBezTo>
                      <a:pt x="2" y="98"/>
                      <a:pt x="3" y="98"/>
                      <a:pt x="3" y="98"/>
                    </a:cubicBezTo>
                    <a:cubicBezTo>
                      <a:pt x="10" y="102"/>
                      <a:pt x="16" y="106"/>
                      <a:pt x="23" y="110"/>
                    </a:cubicBezTo>
                    <a:cubicBezTo>
                      <a:pt x="27" y="114"/>
                      <a:pt x="32" y="119"/>
                      <a:pt x="37" y="124"/>
                    </a:cubicBezTo>
                    <a:cubicBezTo>
                      <a:pt x="67" y="136"/>
                      <a:pt x="91" y="94"/>
                      <a:pt x="100" y="70"/>
                    </a:cubicBezTo>
                    <a:cubicBezTo>
                      <a:pt x="106" y="59"/>
                      <a:pt x="113" y="49"/>
                      <a:pt x="119" y="39"/>
                    </a:cubicBezTo>
                    <a:cubicBezTo>
                      <a:pt x="119" y="30"/>
                      <a:pt x="119" y="22"/>
                      <a:pt x="119" y="13"/>
                    </a:cubicBezTo>
                    <a:cubicBezTo>
                      <a:pt x="123" y="11"/>
                      <a:pt x="127" y="9"/>
                      <a:pt x="131" y="6"/>
                    </a:cubicBezTo>
                    <a:cubicBezTo>
                      <a:pt x="148" y="5"/>
                      <a:pt x="160" y="0"/>
                      <a:pt x="179" y="14"/>
                    </a:cubicBezTo>
                    <a:cubicBezTo>
                      <a:pt x="186" y="20"/>
                      <a:pt x="192" y="26"/>
                      <a:pt x="199" y="32"/>
                    </a:cubicBezTo>
                    <a:cubicBezTo>
                      <a:pt x="206" y="34"/>
                      <a:pt x="214" y="36"/>
                      <a:pt x="222" y="38"/>
                    </a:cubicBezTo>
                    <a:cubicBezTo>
                      <a:pt x="232" y="43"/>
                      <a:pt x="260" y="60"/>
                      <a:pt x="260" y="79"/>
                    </a:cubicBezTo>
                    <a:cubicBezTo>
                      <a:pt x="247" y="87"/>
                      <a:pt x="237" y="99"/>
                      <a:pt x="226" y="106"/>
                    </a:cubicBezTo>
                    <a:cubicBezTo>
                      <a:pt x="202" y="115"/>
                      <a:pt x="176" y="102"/>
                      <a:pt x="159" y="115"/>
                    </a:cubicBezTo>
                    <a:cubicBezTo>
                      <a:pt x="159" y="119"/>
                      <a:pt x="160" y="123"/>
                      <a:pt x="160" y="127"/>
                    </a:cubicBezTo>
                    <a:cubicBezTo>
                      <a:pt x="169" y="140"/>
                      <a:pt x="147" y="154"/>
                      <a:pt x="172" y="171"/>
                    </a:cubicBezTo>
                    <a:cubicBezTo>
                      <a:pt x="177" y="176"/>
                      <a:pt x="182" y="181"/>
                      <a:pt x="188" y="187"/>
                    </a:cubicBezTo>
                    <a:cubicBezTo>
                      <a:pt x="193" y="194"/>
                      <a:pt x="199" y="201"/>
                      <a:pt x="204" y="208"/>
                    </a:cubicBezTo>
                    <a:cubicBezTo>
                      <a:pt x="206" y="215"/>
                      <a:pt x="208" y="222"/>
                      <a:pt x="210" y="229"/>
                    </a:cubicBezTo>
                    <a:cubicBezTo>
                      <a:pt x="210" y="244"/>
                      <a:pt x="210" y="258"/>
                      <a:pt x="211" y="27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77" name="Freeform 60"/>
              <p:cNvSpPr/>
              <p:nvPr/>
            </p:nvSpPr>
            <p:spPr bwMode="auto">
              <a:xfrm rot="252837">
                <a:off x="3902075" y="3887788"/>
                <a:ext cx="868363" cy="538162"/>
              </a:xfrm>
              <a:custGeom>
                <a:avLst/>
                <a:gdLst/>
                <a:ahLst/>
                <a:cxnLst>
                  <a:cxn ang="0">
                    <a:pos x="45" y="262"/>
                  </a:cxn>
                  <a:cxn ang="0">
                    <a:pos x="3" y="214"/>
                  </a:cxn>
                  <a:cxn ang="0">
                    <a:pos x="4" y="197"/>
                  </a:cxn>
                  <a:cxn ang="0">
                    <a:pos x="4" y="185"/>
                  </a:cxn>
                  <a:cxn ang="0">
                    <a:pos x="0" y="175"/>
                  </a:cxn>
                  <a:cxn ang="0">
                    <a:pos x="54" y="171"/>
                  </a:cxn>
                  <a:cxn ang="0">
                    <a:pos x="85" y="149"/>
                  </a:cxn>
                  <a:cxn ang="0">
                    <a:pos x="100" y="138"/>
                  </a:cxn>
                  <a:cxn ang="0">
                    <a:pos x="101" y="127"/>
                  </a:cxn>
                  <a:cxn ang="0">
                    <a:pos x="60" y="88"/>
                  </a:cxn>
                  <a:cxn ang="0">
                    <a:pos x="57" y="81"/>
                  </a:cxn>
                  <a:cxn ang="0">
                    <a:pos x="56" y="55"/>
                  </a:cxn>
                  <a:cxn ang="0">
                    <a:pos x="77" y="38"/>
                  </a:cxn>
                  <a:cxn ang="0">
                    <a:pos x="75" y="13"/>
                  </a:cxn>
                  <a:cxn ang="0">
                    <a:pos x="60" y="0"/>
                  </a:cxn>
                  <a:cxn ang="0">
                    <a:pos x="110" y="0"/>
                  </a:cxn>
                  <a:cxn ang="0">
                    <a:pos x="131" y="4"/>
                  </a:cxn>
                  <a:cxn ang="0">
                    <a:pos x="176" y="36"/>
                  </a:cxn>
                  <a:cxn ang="0">
                    <a:pos x="190" y="42"/>
                  </a:cxn>
                  <a:cxn ang="0">
                    <a:pos x="256" y="43"/>
                  </a:cxn>
                  <a:cxn ang="0">
                    <a:pos x="278" y="57"/>
                  </a:cxn>
                  <a:cxn ang="0">
                    <a:pos x="294" y="77"/>
                  </a:cxn>
                  <a:cxn ang="0">
                    <a:pos x="325" y="80"/>
                  </a:cxn>
                  <a:cxn ang="0">
                    <a:pos x="347" y="90"/>
                  </a:cxn>
                  <a:cxn ang="0">
                    <a:pos x="375" y="96"/>
                  </a:cxn>
                  <a:cxn ang="0">
                    <a:pos x="384" y="109"/>
                  </a:cxn>
                  <a:cxn ang="0">
                    <a:pos x="404" y="121"/>
                  </a:cxn>
                  <a:cxn ang="0">
                    <a:pos x="394" y="141"/>
                  </a:cxn>
                  <a:cxn ang="0">
                    <a:pos x="410" y="163"/>
                  </a:cxn>
                  <a:cxn ang="0">
                    <a:pos x="423" y="186"/>
                  </a:cxn>
                  <a:cxn ang="0">
                    <a:pos x="423" y="188"/>
                  </a:cxn>
                  <a:cxn ang="0">
                    <a:pos x="360" y="221"/>
                  </a:cxn>
                  <a:cxn ang="0">
                    <a:pos x="346" y="233"/>
                  </a:cxn>
                  <a:cxn ang="0">
                    <a:pos x="312" y="249"/>
                  </a:cxn>
                  <a:cxn ang="0">
                    <a:pos x="305" y="253"/>
                  </a:cxn>
                  <a:cxn ang="0">
                    <a:pos x="288" y="237"/>
                  </a:cxn>
                  <a:cxn ang="0">
                    <a:pos x="252" y="214"/>
                  </a:cxn>
                  <a:cxn ang="0">
                    <a:pos x="231" y="227"/>
                  </a:cxn>
                  <a:cxn ang="0">
                    <a:pos x="161" y="198"/>
                  </a:cxn>
                  <a:cxn ang="0">
                    <a:pos x="128" y="190"/>
                  </a:cxn>
                  <a:cxn ang="0">
                    <a:pos x="114" y="214"/>
                  </a:cxn>
                  <a:cxn ang="0">
                    <a:pos x="110" y="221"/>
                  </a:cxn>
                  <a:cxn ang="0">
                    <a:pos x="102" y="220"/>
                  </a:cxn>
                  <a:cxn ang="0">
                    <a:pos x="54" y="256"/>
                  </a:cxn>
                  <a:cxn ang="0">
                    <a:pos x="45" y="262"/>
                  </a:cxn>
                </a:cxnLst>
                <a:rect l="0" t="0" r="r" b="b"/>
                <a:pathLst>
                  <a:path w="423" h="262">
                    <a:moveTo>
                      <a:pt x="45" y="262"/>
                    </a:moveTo>
                    <a:cubicBezTo>
                      <a:pt x="35" y="241"/>
                      <a:pt x="14" y="226"/>
                      <a:pt x="3" y="214"/>
                    </a:cubicBezTo>
                    <a:cubicBezTo>
                      <a:pt x="0" y="204"/>
                      <a:pt x="1" y="202"/>
                      <a:pt x="4" y="197"/>
                    </a:cubicBezTo>
                    <a:cubicBezTo>
                      <a:pt x="4" y="192"/>
                      <a:pt x="4" y="188"/>
                      <a:pt x="4" y="185"/>
                    </a:cubicBezTo>
                    <a:cubicBezTo>
                      <a:pt x="3" y="181"/>
                      <a:pt x="1" y="178"/>
                      <a:pt x="0" y="175"/>
                    </a:cubicBezTo>
                    <a:cubicBezTo>
                      <a:pt x="8" y="168"/>
                      <a:pt x="39" y="171"/>
                      <a:pt x="54" y="171"/>
                    </a:cubicBezTo>
                    <a:cubicBezTo>
                      <a:pt x="66" y="167"/>
                      <a:pt x="76" y="159"/>
                      <a:pt x="85" y="149"/>
                    </a:cubicBezTo>
                    <a:cubicBezTo>
                      <a:pt x="90" y="145"/>
                      <a:pt x="95" y="142"/>
                      <a:pt x="100" y="138"/>
                    </a:cubicBezTo>
                    <a:cubicBezTo>
                      <a:pt x="100" y="134"/>
                      <a:pt x="100" y="131"/>
                      <a:pt x="101" y="127"/>
                    </a:cubicBezTo>
                    <a:cubicBezTo>
                      <a:pt x="89" y="107"/>
                      <a:pt x="74" y="95"/>
                      <a:pt x="60" y="88"/>
                    </a:cubicBezTo>
                    <a:cubicBezTo>
                      <a:pt x="59" y="86"/>
                      <a:pt x="57" y="83"/>
                      <a:pt x="57" y="81"/>
                    </a:cubicBezTo>
                    <a:cubicBezTo>
                      <a:pt x="56" y="72"/>
                      <a:pt x="56" y="63"/>
                      <a:pt x="56" y="55"/>
                    </a:cubicBezTo>
                    <a:cubicBezTo>
                      <a:pt x="63" y="48"/>
                      <a:pt x="66" y="42"/>
                      <a:pt x="77" y="38"/>
                    </a:cubicBezTo>
                    <a:cubicBezTo>
                      <a:pt x="89" y="30"/>
                      <a:pt x="79" y="17"/>
                      <a:pt x="75" y="13"/>
                    </a:cubicBezTo>
                    <a:cubicBezTo>
                      <a:pt x="69" y="8"/>
                      <a:pt x="63" y="6"/>
                      <a:pt x="60" y="0"/>
                    </a:cubicBezTo>
                    <a:cubicBezTo>
                      <a:pt x="77" y="0"/>
                      <a:pt x="93" y="0"/>
                      <a:pt x="110" y="0"/>
                    </a:cubicBezTo>
                    <a:cubicBezTo>
                      <a:pt x="117" y="2"/>
                      <a:pt x="124" y="3"/>
                      <a:pt x="131" y="4"/>
                    </a:cubicBezTo>
                    <a:cubicBezTo>
                      <a:pt x="137" y="16"/>
                      <a:pt x="156" y="31"/>
                      <a:pt x="176" y="36"/>
                    </a:cubicBezTo>
                    <a:cubicBezTo>
                      <a:pt x="181" y="37"/>
                      <a:pt x="185" y="39"/>
                      <a:pt x="190" y="42"/>
                    </a:cubicBezTo>
                    <a:cubicBezTo>
                      <a:pt x="212" y="42"/>
                      <a:pt x="234" y="42"/>
                      <a:pt x="256" y="43"/>
                    </a:cubicBezTo>
                    <a:cubicBezTo>
                      <a:pt x="263" y="48"/>
                      <a:pt x="270" y="52"/>
                      <a:pt x="278" y="57"/>
                    </a:cubicBezTo>
                    <a:cubicBezTo>
                      <a:pt x="279" y="62"/>
                      <a:pt x="284" y="70"/>
                      <a:pt x="294" y="77"/>
                    </a:cubicBezTo>
                    <a:cubicBezTo>
                      <a:pt x="304" y="78"/>
                      <a:pt x="314" y="79"/>
                      <a:pt x="325" y="80"/>
                    </a:cubicBezTo>
                    <a:cubicBezTo>
                      <a:pt x="332" y="83"/>
                      <a:pt x="340" y="86"/>
                      <a:pt x="347" y="90"/>
                    </a:cubicBezTo>
                    <a:cubicBezTo>
                      <a:pt x="350" y="93"/>
                      <a:pt x="364" y="88"/>
                      <a:pt x="375" y="96"/>
                    </a:cubicBezTo>
                    <a:cubicBezTo>
                      <a:pt x="375" y="99"/>
                      <a:pt x="377" y="103"/>
                      <a:pt x="384" y="109"/>
                    </a:cubicBezTo>
                    <a:cubicBezTo>
                      <a:pt x="386" y="109"/>
                      <a:pt x="404" y="111"/>
                      <a:pt x="404" y="121"/>
                    </a:cubicBezTo>
                    <a:cubicBezTo>
                      <a:pt x="397" y="129"/>
                      <a:pt x="396" y="126"/>
                      <a:pt x="394" y="141"/>
                    </a:cubicBezTo>
                    <a:cubicBezTo>
                      <a:pt x="397" y="145"/>
                      <a:pt x="406" y="151"/>
                      <a:pt x="410" y="163"/>
                    </a:cubicBezTo>
                    <a:cubicBezTo>
                      <a:pt x="410" y="169"/>
                      <a:pt x="410" y="180"/>
                      <a:pt x="423" y="186"/>
                    </a:cubicBezTo>
                    <a:cubicBezTo>
                      <a:pt x="423" y="187"/>
                      <a:pt x="423" y="187"/>
                      <a:pt x="423" y="188"/>
                    </a:cubicBezTo>
                    <a:cubicBezTo>
                      <a:pt x="391" y="192"/>
                      <a:pt x="384" y="204"/>
                      <a:pt x="360" y="221"/>
                    </a:cubicBezTo>
                    <a:cubicBezTo>
                      <a:pt x="353" y="223"/>
                      <a:pt x="350" y="227"/>
                      <a:pt x="346" y="233"/>
                    </a:cubicBezTo>
                    <a:cubicBezTo>
                      <a:pt x="330" y="240"/>
                      <a:pt x="323" y="235"/>
                      <a:pt x="312" y="249"/>
                    </a:cubicBezTo>
                    <a:cubicBezTo>
                      <a:pt x="310" y="250"/>
                      <a:pt x="307" y="251"/>
                      <a:pt x="305" y="253"/>
                    </a:cubicBezTo>
                    <a:cubicBezTo>
                      <a:pt x="300" y="247"/>
                      <a:pt x="294" y="242"/>
                      <a:pt x="288" y="237"/>
                    </a:cubicBezTo>
                    <a:cubicBezTo>
                      <a:pt x="268" y="233"/>
                      <a:pt x="262" y="221"/>
                      <a:pt x="252" y="214"/>
                    </a:cubicBezTo>
                    <a:cubicBezTo>
                      <a:pt x="237" y="214"/>
                      <a:pt x="239" y="215"/>
                      <a:pt x="231" y="227"/>
                    </a:cubicBezTo>
                    <a:cubicBezTo>
                      <a:pt x="202" y="226"/>
                      <a:pt x="179" y="208"/>
                      <a:pt x="161" y="198"/>
                    </a:cubicBezTo>
                    <a:cubicBezTo>
                      <a:pt x="146" y="197"/>
                      <a:pt x="135" y="193"/>
                      <a:pt x="128" y="190"/>
                    </a:cubicBezTo>
                    <a:cubicBezTo>
                      <a:pt x="103" y="190"/>
                      <a:pt x="96" y="193"/>
                      <a:pt x="114" y="214"/>
                    </a:cubicBezTo>
                    <a:cubicBezTo>
                      <a:pt x="113" y="216"/>
                      <a:pt x="112" y="218"/>
                      <a:pt x="110" y="221"/>
                    </a:cubicBezTo>
                    <a:cubicBezTo>
                      <a:pt x="107" y="220"/>
                      <a:pt x="104" y="220"/>
                      <a:pt x="102" y="220"/>
                    </a:cubicBezTo>
                    <a:cubicBezTo>
                      <a:pt x="73" y="220"/>
                      <a:pt x="66" y="231"/>
                      <a:pt x="54" y="256"/>
                    </a:cubicBezTo>
                    <a:cubicBezTo>
                      <a:pt x="51" y="257"/>
                      <a:pt x="48" y="260"/>
                      <a:pt x="45" y="26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 algn="ctr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78" name="Freeform 61"/>
              <p:cNvSpPr/>
              <p:nvPr/>
            </p:nvSpPr>
            <p:spPr bwMode="auto">
              <a:xfrm rot="252837">
                <a:off x="4627563" y="3679825"/>
                <a:ext cx="536575" cy="661988"/>
              </a:xfrm>
              <a:custGeom>
                <a:avLst/>
                <a:gdLst/>
                <a:ahLst/>
                <a:cxnLst>
                  <a:cxn ang="0">
                    <a:pos x="121" y="321"/>
                  </a:cxn>
                  <a:cxn ang="0">
                    <a:pos x="118" y="319"/>
                  </a:cxn>
                  <a:cxn ang="0">
                    <a:pos x="119" y="294"/>
                  </a:cxn>
                  <a:cxn ang="0">
                    <a:pos x="114" y="289"/>
                  </a:cxn>
                  <a:cxn ang="0">
                    <a:pos x="86" y="304"/>
                  </a:cxn>
                  <a:cxn ang="0">
                    <a:pos x="81" y="307"/>
                  </a:cxn>
                  <a:cxn ang="0">
                    <a:pos x="72" y="298"/>
                  </a:cxn>
                  <a:cxn ang="0">
                    <a:pos x="69" y="292"/>
                  </a:cxn>
                  <a:cxn ang="0">
                    <a:pos x="57" y="263"/>
                  </a:cxn>
                  <a:cxn ang="0">
                    <a:pos x="52" y="259"/>
                  </a:cxn>
                  <a:cxn ang="0">
                    <a:pos x="62" y="244"/>
                  </a:cxn>
                  <a:cxn ang="0">
                    <a:pos x="34" y="220"/>
                  </a:cxn>
                  <a:cxn ang="0">
                    <a:pos x="33" y="213"/>
                  </a:cxn>
                  <a:cxn ang="0">
                    <a:pos x="30" y="211"/>
                  </a:cxn>
                  <a:cxn ang="0">
                    <a:pos x="48" y="193"/>
                  </a:cxn>
                  <a:cxn ang="0">
                    <a:pos x="57" y="182"/>
                  </a:cxn>
                  <a:cxn ang="0">
                    <a:pos x="44" y="141"/>
                  </a:cxn>
                  <a:cxn ang="0">
                    <a:pos x="31" y="141"/>
                  </a:cxn>
                  <a:cxn ang="0">
                    <a:pos x="26" y="147"/>
                  </a:cxn>
                  <a:cxn ang="0">
                    <a:pos x="22" y="147"/>
                  </a:cxn>
                  <a:cxn ang="0">
                    <a:pos x="11" y="120"/>
                  </a:cxn>
                  <a:cxn ang="0">
                    <a:pos x="0" y="113"/>
                  </a:cxn>
                  <a:cxn ang="0">
                    <a:pos x="24" y="83"/>
                  </a:cxn>
                  <a:cxn ang="0">
                    <a:pos x="25" y="40"/>
                  </a:cxn>
                  <a:cxn ang="0">
                    <a:pos x="26" y="39"/>
                  </a:cxn>
                  <a:cxn ang="0">
                    <a:pos x="32" y="41"/>
                  </a:cxn>
                  <a:cxn ang="0">
                    <a:pos x="51" y="67"/>
                  </a:cxn>
                  <a:cxn ang="0">
                    <a:pos x="62" y="67"/>
                  </a:cxn>
                  <a:cxn ang="0">
                    <a:pos x="74" y="37"/>
                  </a:cxn>
                  <a:cxn ang="0">
                    <a:pos x="75" y="29"/>
                  </a:cxn>
                  <a:cxn ang="0">
                    <a:pos x="53" y="9"/>
                  </a:cxn>
                  <a:cxn ang="0">
                    <a:pos x="63" y="0"/>
                  </a:cxn>
                  <a:cxn ang="0">
                    <a:pos x="66" y="0"/>
                  </a:cxn>
                  <a:cxn ang="0">
                    <a:pos x="89" y="33"/>
                  </a:cxn>
                  <a:cxn ang="0">
                    <a:pos x="99" y="44"/>
                  </a:cxn>
                  <a:cxn ang="0">
                    <a:pos x="140" y="52"/>
                  </a:cxn>
                  <a:cxn ang="0">
                    <a:pos x="148" y="59"/>
                  </a:cxn>
                  <a:cxn ang="0">
                    <a:pos x="176" y="108"/>
                  </a:cxn>
                  <a:cxn ang="0">
                    <a:pos x="178" y="113"/>
                  </a:cxn>
                  <a:cxn ang="0">
                    <a:pos x="201" y="108"/>
                  </a:cxn>
                  <a:cxn ang="0">
                    <a:pos x="213" y="100"/>
                  </a:cxn>
                  <a:cxn ang="0">
                    <a:pos x="221" y="123"/>
                  </a:cxn>
                  <a:cxn ang="0">
                    <a:pos x="195" y="126"/>
                  </a:cxn>
                  <a:cxn ang="0">
                    <a:pos x="189" y="140"/>
                  </a:cxn>
                  <a:cxn ang="0">
                    <a:pos x="188" y="154"/>
                  </a:cxn>
                  <a:cxn ang="0">
                    <a:pos x="183" y="169"/>
                  </a:cxn>
                  <a:cxn ang="0">
                    <a:pos x="206" y="191"/>
                  </a:cxn>
                  <a:cxn ang="0">
                    <a:pos x="220" y="202"/>
                  </a:cxn>
                  <a:cxn ang="0">
                    <a:pos x="229" y="209"/>
                  </a:cxn>
                  <a:cxn ang="0">
                    <a:pos x="256" y="212"/>
                  </a:cxn>
                  <a:cxn ang="0">
                    <a:pos x="261" y="216"/>
                  </a:cxn>
                  <a:cxn ang="0">
                    <a:pos x="261" y="224"/>
                  </a:cxn>
                  <a:cxn ang="0">
                    <a:pos x="234" y="247"/>
                  </a:cxn>
                  <a:cxn ang="0">
                    <a:pos x="235" y="258"/>
                  </a:cxn>
                  <a:cxn ang="0">
                    <a:pos x="224" y="264"/>
                  </a:cxn>
                  <a:cxn ang="0">
                    <a:pos x="224" y="292"/>
                  </a:cxn>
                  <a:cxn ang="0">
                    <a:pos x="185" y="314"/>
                  </a:cxn>
                  <a:cxn ang="0">
                    <a:pos x="155" y="318"/>
                  </a:cxn>
                  <a:cxn ang="0">
                    <a:pos x="140" y="296"/>
                  </a:cxn>
                  <a:cxn ang="0">
                    <a:pos x="131" y="304"/>
                  </a:cxn>
                  <a:cxn ang="0">
                    <a:pos x="127" y="321"/>
                  </a:cxn>
                  <a:cxn ang="0">
                    <a:pos x="121" y="321"/>
                  </a:cxn>
                </a:cxnLst>
                <a:rect l="0" t="0" r="r" b="b"/>
                <a:pathLst>
                  <a:path w="261" h="322">
                    <a:moveTo>
                      <a:pt x="121" y="321"/>
                    </a:moveTo>
                    <a:cubicBezTo>
                      <a:pt x="120" y="320"/>
                      <a:pt x="119" y="319"/>
                      <a:pt x="118" y="319"/>
                    </a:cubicBezTo>
                    <a:cubicBezTo>
                      <a:pt x="118" y="311"/>
                      <a:pt x="118" y="302"/>
                      <a:pt x="119" y="294"/>
                    </a:cubicBezTo>
                    <a:cubicBezTo>
                      <a:pt x="117" y="292"/>
                      <a:pt x="115" y="290"/>
                      <a:pt x="114" y="289"/>
                    </a:cubicBezTo>
                    <a:cubicBezTo>
                      <a:pt x="94" y="289"/>
                      <a:pt x="94" y="289"/>
                      <a:pt x="86" y="304"/>
                    </a:cubicBezTo>
                    <a:cubicBezTo>
                      <a:pt x="84" y="305"/>
                      <a:pt x="82" y="306"/>
                      <a:pt x="81" y="307"/>
                    </a:cubicBezTo>
                    <a:cubicBezTo>
                      <a:pt x="81" y="302"/>
                      <a:pt x="76" y="301"/>
                      <a:pt x="72" y="298"/>
                    </a:cubicBezTo>
                    <a:cubicBezTo>
                      <a:pt x="71" y="295"/>
                      <a:pt x="70" y="293"/>
                      <a:pt x="69" y="292"/>
                    </a:cubicBezTo>
                    <a:cubicBezTo>
                      <a:pt x="69" y="273"/>
                      <a:pt x="61" y="273"/>
                      <a:pt x="57" y="263"/>
                    </a:cubicBezTo>
                    <a:cubicBezTo>
                      <a:pt x="55" y="262"/>
                      <a:pt x="53" y="260"/>
                      <a:pt x="52" y="259"/>
                    </a:cubicBezTo>
                    <a:cubicBezTo>
                      <a:pt x="52" y="249"/>
                      <a:pt x="58" y="249"/>
                      <a:pt x="62" y="244"/>
                    </a:cubicBezTo>
                    <a:cubicBezTo>
                      <a:pt x="62" y="223"/>
                      <a:pt x="42" y="227"/>
                      <a:pt x="34" y="220"/>
                    </a:cubicBezTo>
                    <a:cubicBezTo>
                      <a:pt x="33" y="217"/>
                      <a:pt x="33" y="215"/>
                      <a:pt x="33" y="213"/>
                    </a:cubicBezTo>
                    <a:cubicBezTo>
                      <a:pt x="32" y="212"/>
                      <a:pt x="31" y="212"/>
                      <a:pt x="30" y="211"/>
                    </a:cubicBezTo>
                    <a:cubicBezTo>
                      <a:pt x="30" y="202"/>
                      <a:pt x="40" y="196"/>
                      <a:pt x="48" y="193"/>
                    </a:cubicBezTo>
                    <a:cubicBezTo>
                      <a:pt x="51" y="189"/>
                      <a:pt x="54" y="186"/>
                      <a:pt x="57" y="182"/>
                    </a:cubicBezTo>
                    <a:cubicBezTo>
                      <a:pt x="57" y="166"/>
                      <a:pt x="53" y="150"/>
                      <a:pt x="44" y="141"/>
                    </a:cubicBezTo>
                    <a:cubicBezTo>
                      <a:pt x="39" y="141"/>
                      <a:pt x="35" y="141"/>
                      <a:pt x="31" y="141"/>
                    </a:cubicBezTo>
                    <a:cubicBezTo>
                      <a:pt x="29" y="143"/>
                      <a:pt x="28" y="145"/>
                      <a:pt x="26" y="147"/>
                    </a:cubicBezTo>
                    <a:cubicBezTo>
                      <a:pt x="25" y="147"/>
                      <a:pt x="23" y="147"/>
                      <a:pt x="22" y="147"/>
                    </a:cubicBezTo>
                    <a:cubicBezTo>
                      <a:pt x="13" y="140"/>
                      <a:pt x="13" y="127"/>
                      <a:pt x="11" y="120"/>
                    </a:cubicBezTo>
                    <a:cubicBezTo>
                      <a:pt x="8" y="117"/>
                      <a:pt x="4" y="115"/>
                      <a:pt x="0" y="113"/>
                    </a:cubicBezTo>
                    <a:cubicBezTo>
                      <a:pt x="0" y="100"/>
                      <a:pt x="16" y="92"/>
                      <a:pt x="24" y="83"/>
                    </a:cubicBezTo>
                    <a:cubicBezTo>
                      <a:pt x="28" y="67"/>
                      <a:pt x="25" y="54"/>
                      <a:pt x="25" y="40"/>
                    </a:cubicBezTo>
                    <a:cubicBezTo>
                      <a:pt x="25" y="39"/>
                      <a:pt x="26" y="39"/>
                      <a:pt x="26" y="39"/>
                    </a:cubicBezTo>
                    <a:cubicBezTo>
                      <a:pt x="28" y="39"/>
                      <a:pt x="30" y="40"/>
                      <a:pt x="32" y="41"/>
                    </a:cubicBezTo>
                    <a:cubicBezTo>
                      <a:pt x="34" y="45"/>
                      <a:pt x="38" y="62"/>
                      <a:pt x="51" y="67"/>
                    </a:cubicBezTo>
                    <a:cubicBezTo>
                      <a:pt x="54" y="67"/>
                      <a:pt x="58" y="67"/>
                      <a:pt x="62" y="67"/>
                    </a:cubicBezTo>
                    <a:cubicBezTo>
                      <a:pt x="70" y="54"/>
                      <a:pt x="68" y="47"/>
                      <a:pt x="74" y="37"/>
                    </a:cubicBezTo>
                    <a:cubicBezTo>
                      <a:pt x="74" y="34"/>
                      <a:pt x="74" y="32"/>
                      <a:pt x="75" y="29"/>
                    </a:cubicBezTo>
                    <a:cubicBezTo>
                      <a:pt x="68" y="22"/>
                      <a:pt x="61" y="16"/>
                      <a:pt x="53" y="9"/>
                    </a:cubicBezTo>
                    <a:cubicBezTo>
                      <a:pt x="53" y="2"/>
                      <a:pt x="59" y="3"/>
                      <a:pt x="63" y="0"/>
                    </a:cubicBezTo>
                    <a:cubicBezTo>
                      <a:pt x="64" y="0"/>
                      <a:pt x="65" y="0"/>
                      <a:pt x="66" y="0"/>
                    </a:cubicBezTo>
                    <a:cubicBezTo>
                      <a:pt x="74" y="8"/>
                      <a:pt x="84" y="17"/>
                      <a:pt x="89" y="33"/>
                    </a:cubicBezTo>
                    <a:cubicBezTo>
                      <a:pt x="92" y="37"/>
                      <a:pt x="95" y="40"/>
                      <a:pt x="99" y="44"/>
                    </a:cubicBezTo>
                    <a:cubicBezTo>
                      <a:pt x="112" y="47"/>
                      <a:pt x="126" y="49"/>
                      <a:pt x="140" y="52"/>
                    </a:cubicBezTo>
                    <a:cubicBezTo>
                      <a:pt x="142" y="54"/>
                      <a:pt x="145" y="57"/>
                      <a:pt x="148" y="59"/>
                    </a:cubicBezTo>
                    <a:cubicBezTo>
                      <a:pt x="154" y="71"/>
                      <a:pt x="158" y="96"/>
                      <a:pt x="176" y="108"/>
                    </a:cubicBezTo>
                    <a:cubicBezTo>
                      <a:pt x="177" y="110"/>
                      <a:pt x="177" y="111"/>
                      <a:pt x="178" y="113"/>
                    </a:cubicBezTo>
                    <a:cubicBezTo>
                      <a:pt x="184" y="113"/>
                      <a:pt x="194" y="113"/>
                      <a:pt x="201" y="108"/>
                    </a:cubicBezTo>
                    <a:cubicBezTo>
                      <a:pt x="202" y="96"/>
                      <a:pt x="200" y="102"/>
                      <a:pt x="213" y="100"/>
                    </a:cubicBezTo>
                    <a:cubicBezTo>
                      <a:pt x="214" y="102"/>
                      <a:pt x="221" y="113"/>
                      <a:pt x="221" y="123"/>
                    </a:cubicBezTo>
                    <a:cubicBezTo>
                      <a:pt x="213" y="127"/>
                      <a:pt x="201" y="126"/>
                      <a:pt x="195" y="126"/>
                    </a:cubicBezTo>
                    <a:cubicBezTo>
                      <a:pt x="193" y="131"/>
                      <a:pt x="191" y="136"/>
                      <a:pt x="189" y="140"/>
                    </a:cubicBezTo>
                    <a:cubicBezTo>
                      <a:pt x="188" y="144"/>
                      <a:pt x="188" y="149"/>
                      <a:pt x="188" y="154"/>
                    </a:cubicBezTo>
                    <a:cubicBezTo>
                      <a:pt x="182" y="158"/>
                      <a:pt x="183" y="158"/>
                      <a:pt x="183" y="169"/>
                    </a:cubicBezTo>
                    <a:cubicBezTo>
                      <a:pt x="190" y="176"/>
                      <a:pt x="198" y="184"/>
                      <a:pt x="206" y="191"/>
                    </a:cubicBezTo>
                    <a:cubicBezTo>
                      <a:pt x="208" y="192"/>
                      <a:pt x="217" y="192"/>
                      <a:pt x="220" y="202"/>
                    </a:cubicBezTo>
                    <a:cubicBezTo>
                      <a:pt x="223" y="204"/>
                      <a:pt x="226" y="206"/>
                      <a:pt x="229" y="209"/>
                    </a:cubicBezTo>
                    <a:cubicBezTo>
                      <a:pt x="238" y="210"/>
                      <a:pt x="247" y="211"/>
                      <a:pt x="256" y="212"/>
                    </a:cubicBezTo>
                    <a:cubicBezTo>
                      <a:pt x="257" y="213"/>
                      <a:pt x="259" y="214"/>
                      <a:pt x="261" y="216"/>
                    </a:cubicBezTo>
                    <a:cubicBezTo>
                      <a:pt x="261" y="219"/>
                      <a:pt x="261" y="222"/>
                      <a:pt x="261" y="224"/>
                    </a:cubicBezTo>
                    <a:cubicBezTo>
                      <a:pt x="249" y="237"/>
                      <a:pt x="234" y="228"/>
                      <a:pt x="234" y="247"/>
                    </a:cubicBezTo>
                    <a:cubicBezTo>
                      <a:pt x="236" y="250"/>
                      <a:pt x="237" y="253"/>
                      <a:pt x="235" y="258"/>
                    </a:cubicBezTo>
                    <a:cubicBezTo>
                      <a:pt x="230" y="259"/>
                      <a:pt x="227" y="262"/>
                      <a:pt x="224" y="264"/>
                    </a:cubicBezTo>
                    <a:cubicBezTo>
                      <a:pt x="224" y="273"/>
                      <a:pt x="224" y="283"/>
                      <a:pt x="224" y="292"/>
                    </a:cubicBezTo>
                    <a:cubicBezTo>
                      <a:pt x="213" y="309"/>
                      <a:pt x="202" y="311"/>
                      <a:pt x="185" y="314"/>
                    </a:cubicBezTo>
                    <a:cubicBezTo>
                      <a:pt x="173" y="318"/>
                      <a:pt x="164" y="322"/>
                      <a:pt x="155" y="318"/>
                    </a:cubicBezTo>
                    <a:cubicBezTo>
                      <a:pt x="147" y="309"/>
                      <a:pt x="145" y="301"/>
                      <a:pt x="140" y="296"/>
                    </a:cubicBezTo>
                    <a:cubicBezTo>
                      <a:pt x="132" y="297"/>
                      <a:pt x="134" y="297"/>
                      <a:pt x="131" y="304"/>
                    </a:cubicBezTo>
                    <a:cubicBezTo>
                      <a:pt x="130" y="309"/>
                      <a:pt x="128" y="315"/>
                      <a:pt x="127" y="321"/>
                    </a:cubicBezTo>
                    <a:cubicBezTo>
                      <a:pt x="125" y="321"/>
                      <a:pt x="123" y="321"/>
                      <a:pt x="121" y="32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algn="ctr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79" name="Freeform 62"/>
              <p:cNvSpPr/>
              <p:nvPr/>
            </p:nvSpPr>
            <p:spPr bwMode="auto">
              <a:xfrm rot="252837">
                <a:off x="4768850" y="3605213"/>
                <a:ext cx="636588" cy="619125"/>
              </a:xfrm>
              <a:custGeom>
                <a:avLst/>
                <a:gdLst/>
                <a:ahLst/>
                <a:cxnLst>
                  <a:cxn ang="0">
                    <a:pos x="196" y="302"/>
                  </a:cxn>
                  <a:cxn ang="0">
                    <a:pos x="178" y="298"/>
                  </a:cxn>
                  <a:cxn ang="0">
                    <a:pos x="178" y="291"/>
                  </a:cxn>
                  <a:cxn ang="0">
                    <a:pos x="198" y="278"/>
                  </a:cxn>
                  <a:cxn ang="0">
                    <a:pos x="203" y="271"/>
                  </a:cxn>
                  <a:cxn ang="0">
                    <a:pos x="171" y="248"/>
                  </a:cxn>
                  <a:cxn ang="0">
                    <a:pos x="157" y="235"/>
                  </a:cxn>
                  <a:cxn ang="0">
                    <a:pos x="136" y="221"/>
                  </a:cxn>
                  <a:cxn ang="0">
                    <a:pos x="123" y="206"/>
                  </a:cxn>
                  <a:cxn ang="0">
                    <a:pos x="130" y="187"/>
                  </a:cxn>
                  <a:cxn ang="0">
                    <a:pos x="134" y="176"/>
                  </a:cxn>
                  <a:cxn ang="0">
                    <a:pos x="162" y="170"/>
                  </a:cxn>
                  <a:cxn ang="0">
                    <a:pos x="151" y="138"/>
                  </a:cxn>
                  <a:cxn ang="0">
                    <a:pos x="132" y="141"/>
                  </a:cxn>
                  <a:cxn ang="0">
                    <a:pos x="130" y="150"/>
                  </a:cxn>
                  <a:cxn ang="0">
                    <a:pos x="118" y="152"/>
                  </a:cxn>
                  <a:cxn ang="0">
                    <a:pos x="109" y="143"/>
                  </a:cxn>
                  <a:cxn ang="0">
                    <a:pos x="83" y="94"/>
                  </a:cxn>
                  <a:cxn ang="0">
                    <a:pos x="58" y="88"/>
                  </a:cxn>
                  <a:cxn ang="0">
                    <a:pos x="37" y="82"/>
                  </a:cxn>
                  <a:cxn ang="0">
                    <a:pos x="32" y="76"/>
                  </a:cxn>
                  <a:cxn ang="0">
                    <a:pos x="4" y="39"/>
                  </a:cxn>
                  <a:cxn ang="0">
                    <a:pos x="14" y="23"/>
                  </a:cxn>
                  <a:cxn ang="0">
                    <a:pos x="21" y="29"/>
                  </a:cxn>
                  <a:cxn ang="0">
                    <a:pos x="21" y="31"/>
                  </a:cxn>
                  <a:cxn ang="0">
                    <a:pos x="38" y="50"/>
                  </a:cxn>
                  <a:cxn ang="0">
                    <a:pos x="67" y="55"/>
                  </a:cxn>
                  <a:cxn ang="0">
                    <a:pos x="95" y="43"/>
                  </a:cxn>
                  <a:cxn ang="0">
                    <a:pos x="104" y="43"/>
                  </a:cxn>
                  <a:cxn ang="0">
                    <a:pos x="116" y="28"/>
                  </a:cxn>
                  <a:cxn ang="0">
                    <a:pos x="136" y="0"/>
                  </a:cxn>
                  <a:cxn ang="0">
                    <a:pos x="137" y="15"/>
                  </a:cxn>
                  <a:cxn ang="0">
                    <a:pos x="155" y="29"/>
                  </a:cxn>
                  <a:cxn ang="0">
                    <a:pos x="194" y="49"/>
                  </a:cxn>
                  <a:cxn ang="0">
                    <a:pos x="236" y="122"/>
                  </a:cxn>
                  <a:cxn ang="0">
                    <a:pos x="247" y="153"/>
                  </a:cxn>
                  <a:cxn ang="0">
                    <a:pos x="300" y="185"/>
                  </a:cxn>
                  <a:cxn ang="0">
                    <a:pos x="300" y="188"/>
                  </a:cxn>
                  <a:cxn ang="0">
                    <a:pos x="268" y="191"/>
                  </a:cxn>
                  <a:cxn ang="0">
                    <a:pos x="268" y="202"/>
                  </a:cxn>
                  <a:cxn ang="0">
                    <a:pos x="287" y="210"/>
                  </a:cxn>
                  <a:cxn ang="0">
                    <a:pos x="285" y="224"/>
                  </a:cxn>
                  <a:cxn ang="0">
                    <a:pos x="308" y="235"/>
                  </a:cxn>
                  <a:cxn ang="0">
                    <a:pos x="310" y="238"/>
                  </a:cxn>
                  <a:cxn ang="0">
                    <a:pos x="286" y="262"/>
                  </a:cxn>
                  <a:cxn ang="0">
                    <a:pos x="286" y="265"/>
                  </a:cxn>
                  <a:cxn ang="0">
                    <a:pos x="258" y="288"/>
                  </a:cxn>
                  <a:cxn ang="0">
                    <a:pos x="239" y="294"/>
                  </a:cxn>
                  <a:cxn ang="0">
                    <a:pos x="238" y="297"/>
                  </a:cxn>
                  <a:cxn ang="0">
                    <a:pos x="209" y="296"/>
                  </a:cxn>
                  <a:cxn ang="0">
                    <a:pos x="196" y="302"/>
                  </a:cxn>
                </a:cxnLst>
                <a:rect l="0" t="0" r="r" b="b"/>
                <a:pathLst>
                  <a:path w="310" h="302">
                    <a:moveTo>
                      <a:pt x="196" y="302"/>
                    </a:moveTo>
                    <a:cubicBezTo>
                      <a:pt x="186" y="298"/>
                      <a:pt x="182" y="299"/>
                      <a:pt x="178" y="298"/>
                    </a:cubicBezTo>
                    <a:cubicBezTo>
                      <a:pt x="178" y="296"/>
                      <a:pt x="178" y="293"/>
                      <a:pt x="178" y="291"/>
                    </a:cubicBezTo>
                    <a:cubicBezTo>
                      <a:pt x="165" y="287"/>
                      <a:pt x="195" y="279"/>
                      <a:pt x="198" y="278"/>
                    </a:cubicBezTo>
                    <a:cubicBezTo>
                      <a:pt x="199" y="276"/>
                      <a:pt x="201" y="273"/>
                      <a:pt x="203" y="271"/>
                    </a:cubicBezTo>
                    <a:cubicBezTo>
                      <a:pt x="203" y="245"/>
                      <a:pt x="186" y="249"/>
                      <a:pt x="171" y="248"/>
                    </a:cubicBezTo>
                    <a:cubicBezTo>
                      <a:pt x="162" y="246"/>
                      <a:pt x="159" y="238"/>
                      <a:pt x="157" y="235"/>
                    </a:cubicBezTo>
                    <a:cubicBezTo>
                      <a:pt x="146" y="231"/>
                      <a:pt x="139" y="225"/>
                      <a:pt x="136" y="221"/>
                    </a:cubicBezTo>
                    <a:cubicBezTo>
                      <a:pt x="125" y="214"/>
                      <a:pt x="125" y="211"/>
                      <a:pt x="123" y="206"/>
                    </a:cubicBezTo>
                    <a:cubicBezTo>
                      <a:pt x="132" y="201"/>
                      <a:pt x="129" y="192"/>
                      <a:pt x="130" y="187"/>
                    </a:cubicBezTo>
                    <a:cubicBezTo>
                      <a:pt x="131" y="183"/>
                      <a:pt x="132" y="180"/>
                      <a:pt x="134" y="176"/>
                    </a:cubicBezTo>
                    <a:cubicBezTo>
                      <a:pt x="142" y="176"/>
                      <a:pt x="151" y="178"/>
                      <a:pt x="162" y="170"/>
                    </a:cubicBezTo>
                    <a:cubicBezTo>
                      <a:pt x="162" y="156"/>
                      <a:pt x="158" y="143"/>
                      <a:pt x="151" y="138"/>
                    </a:cubicBezTo>
                    <a:cubicBezTo>
                      <a:pt x="140" y="138"/>
                      <a:pt x="138" y="138"/>
                      <a:pt x="132" y="141"/>
                    </a:cubicBezTo>
                    <a:cubicBezTo>
                      <a:pt x="132" y="144"/>
                      <a:pt x="131" y="147"/>
                      <a:pt x="130" y="150"/>
                    </a:cubicBezTo>
                    <a:cubicBezTo>
                      <a:pt x="126" y="151"/>
                      <a:pt x="122" y="151"/>
                      <a:pt x="118" y="152"/>
                    </a:cubicBezTo>
                    <a:cubicBezTo>
                      <a:pt x="115" y="145"/>
                      <a:pt x="113" y="146"/>
                      <a:pt x="109" y="143"/>
                    </a:cubicBezTo>
                    <a:cubicBezTo>
                      <a:pt x="98" y="123"/>
                      <a:pt x="93" y="106"/>
                      <a:pt x="83" y="94"/>
                    </a:cubicBezTo>
                    <a:cubicBezTo>
                      <a:pt x="74" y="88"/>
                      <a:pt x="64" y="89"/>
                      <a:pt x="58" y="88"/>
                    </a:cubicBezTo>
                    <a:cubicBezTo>
                      <a:pt x="51" y="86"/>
                      <a:pt x="44" y="83"/>
                      <a:pt x="37" y="82"/>
                    </a:cubicBezTo>
                    <a:cubicBezTo>
                      <a:pt x="35" y="80"/>
                      <a:pt x="33" y="78"/>
                      <a:pt x="32" y="76"/>
                    </a:cubicBezTo>
                    <a:cubicBezTo>
                      <a:pt x="26" y="61"/>
                      <a:pt x="13" y="45"/>
                      <a:pt x="4" y="39"/>
                    </a:cubicBezTo>
                    <a:cubicBezTo>
                      <a:pt x="4" y="29"/>
                      <a:pt x="0" y="13"/>
                      <a:pt x="14" y="23"/>
                    </a:cubicBezTo>
                    <a:cubicBezTo>
                      <a:pt x="16" y="25"/>
                      <a:pt x="17" y="27"/>
                      <a:pt x="21" y="29"/>
                    </a:cubicBezTo>
                    <a:cubicBezTo>
                      <a:pt x="21" y="30"/>
                      <a:pt x="21" y="30"/>
                      <a:pt x="21" y="31"/>
                    </a:cubicBezTo>
                    <a:cubicBezTo>
                      <a:pt x="26" y="35"/>
                      <a:pt x="31" y="39"/>
                      <a:pt x="38" y="50"/>
                    </a:cubicBezTo>
                    <a:cubicBezTo>
                      <a:pt x="44" y="53"/>
                      <a:pt x="54" y="54"/>
                      <a:pt x="67" y="55"/>
                    </a:cubicBezTo>
                    <a:cubicBezTo>
                      <a:pt x="76" y="52"/>
                      <a:pt x="83" y="25"/>
                      <a:pt x="95" y="43"/>
                    </a:cubicBezTo>
                    <a:cubicBezTo>
                      <a:pt x="98" y="43"/>
                      <a:pt x="100" y="43"/>
                      <a:pt x="104" y="43"/>
                    </a:cubicBezTo>
                    <a:cubicBezTo>
                      <a:pt x="108" y="38"/>
                      <a:pt x="112" y="33"/>
                      <a:pt x="116" y="28"/>
                    </a:cubicBezTo>
                    <a:cubicBezTo>
                      <a:pt x="119" y="15"/>
                      <a:pt x="120" y="0"/>
                      <a:pt x="136" y="0"/>
                    </a:cubicBezTo>
                    <a:cubicBezTo>
                      <a:pt x="136" y="4"/>
                      <a:pt x="136" y="9"/>
                      <a:pt x="137" y="15"/>
                    </a:cubicBezTo>
                    <a:cubicBezTo>
                      <a:pt x="143" y="19"/>
                      <a:pt x="149" y="24"/>
                      <a:pt x="155" y="29"/>
                    </a:cubicBezTo>
                    <a:cubicBezTo>
                      <a:pt x="166" y="32"/>
                      <a:pt x="178" y="42"/>
                      <a:pt x="194" y="49"/>
                    </a:cubicBezTo>
                    <a:cubicBezTo>
                      <a:pt x="205" y="72"/>
                      <a:pt x="218" y="96"/>
                      <a:pt x="236" y="122"/>
                    </a:cubicBezTo>
                    <a:cubicBezTo>
                      <a:pt x="236" y="129"/>
                      <a:pt x="239" y="142"/>
                      <a:pt x="247" y="153"/>
                    </a:cubicBezTo>
                    <a:cubicBezTo>
                      <a:pt x="267" y="163"/>
                      <a:pt x="278" y="169"/>
                      <a:pt x="300" y="185"/>
                    </a:cubicBezTo>
                    <a:cubicBezTo>
                      <a:pt x="300" y="186"/>
                      <a:pt x="300" y="187"/>
                      <a:pt x="300" y="188"/>
                    </a:cubicBezTo>
                    <a:cubicBezTo>
                      <a:pt x="294" y="194"/>
                      <a:pt x="270" y="191"/>
                      <a:pt x="268" y="191"/>
                    </a:cubicBezTo>
                    <a:cubicBezTo>
                      <a:pt x="268" y="194"/>
                      <a:pt x="268" y="198"/>
                      <a:pt x="268" y="202"/>
                    </a:cubicBezTo>
                    <a:cubicBezTo>
                      <a:pt x="274" y="205"/>
                      <a:pt x="280" y="207"/>
                      <a:pt x="287" y="210"/>
                    </a:cubicBezTo>
                    <a:cubicBezTo>
                      <a:pt x="284" y="214"/>
                      <a:pt x="283" y="217"/>
                      <a:pt x="285" y="224"/>
                    </a:cubicBezTo>
                    <a:cubicBezTo>
                      <a:pt x="293" y="228"/>
                      <a:pt x="300" y="231"/>
                      <a:pt x="308" y="235"/>
                    </a:cubicBezTo>
                    <a:cubicBezTo>
                      <a:pt x="308" y="236"/>
                      <a:pt x="309" y="237"/>
                      <a:pt x="310" y="238"/>
                    </a:cubicBezTo>
                    <a:cubicBezTo>
                      <a:pt x="310" y="251"/>
                      <a:pt x="297" y="256"/>
                      <a:pt x="286" y="262"/>
                    </a:cubicBezTo>
                    <a:cubicBezTo>
                      <a:pt x="286" y="263"/>
                      <a:pt x="286" y="264"/>
                      <a:pt x="286" y="265"/>
                    </a:cubicBezTo>
                    <a:cubicBezTo>
                      <a:pt x="281" y="265"/>
                      <a:pt x="264" y="284"/>
                      <a:pt x="258" y="288"/>
                    </a:cubicBezTo>
                    <a:cubicBezTo>
                      <a:pt x="252" y="290"/>
                      <a:pt x="245" y="292"/>
                      <a:pt x="239" y="294"/>
                    </a:cubicBezTo>
                    <a:cubicBezTo>
                      <a:pt x="238" y="295"/>
                      <a:pt x="238" y="296"/>
                      <a:pt x="238" y="297"/>
                    </a:cubicBezTo>
                    <a:cubicBezTo>
                      <a:pt x="228" y="297"/>
                      <a:pt x="219" y="296"/>
                      <a:pt x="209" y="296"/>
                    </a:cubicBezTo>
                    <a:cubicBezTo>
                      <a:pt x="205" y="297"/>
                      <a:pt x="201" y="300"/>
                      <a:pt x="196" y="30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9525">
                <a:solidFill>
                  <a:srgbClr val="FFFFFF"/>
                </a:solidFill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Freeform 63"/>
              <p:cNvSpPr/>
              <p:nvPr/>
            </p:nvSpPr>
            <p:spPr bwMode="auto">
              <a:xfrm rot="252837">
                <a:off x="4143375" y="3452813"/>
                <a:ext cx="641350" cy="622300"/>
              </a:xfrm>
              <a:custGeom>
                <a:avLst/>
                <a:gdLst/>
                <a:ahLst/>
                <a:cxnLst>
                  <a:cxn ang="0">
                    <a:pos x="268" y="303"/>
                  </a:cxn>
                  <a:cxn ang="0">
                    <a:pos x="243" y="299"/>
                  </a:cxn>
                  <a:cxn ang="0">
                    <a:pos x="224" y="289"/>
                  </a:cxn>
                  <a:cxn ang="0">
                    <a:pos x="187" y="281"/>
                  </a:cxn>
                  <a:cxn ang="0">
                    <a:pos x="177" y="266"/>
                  </a:cxn>
                  <a:cxn ang="0">
                    <a:pos x="158" y="254"/>
                  </a:cxn>
                  <a:cxn ang="0">
                    <a:pos x="90" y="252"/>
                  </a:cxn>
                  <a:cxn ang="0">
                    <a:pos x="47" y="231"/>
                  </a:cxn>
                  <a:cxn ang="0">
                    <a:pos x="33" y="216"/>
                  </a:cxn>
                  <a:cxn ang="0">
                    <a:pos x="10" y="163"/>
                  </a:cxn>
                  <a:cxn ang="0">
                    <a:pos x="0" y="137"/>
                  </a:cxn>
                  <a:cxn ang="0">
                    <a:pos x="0" y="116"/>
                  </a:cxn>
                  <a:cxn ang="0">
                    <a:pos x="27" y="101"/>
                  </a:cxn>
                  <a:cxn ang="0">
                    <a:pos x="37" y="96"/>
                  </a:cxn>
                  <a:cxn ang="0">
                    <a:pos x="76" y="80"/>
                  </a:cxn>
                  <a:cxn ang="0">
                    <a:pos x="116" y="71"/>
                  </a:cxn>
                  <a:cxn ang="0">
                    <a:pos x="144" y="45"/>
                  </a:cxn>
                  <a:cxn ang="0">
                    <a:pos x="159" y="0"/>
                  </a:cxn>
                  <a:cxn ang="0">
                    <a:pos x="188" y="6"/>
                  </a:cxn>
                  <a:cxn ang="0">
                    <a:pos x="232" y="6"/>
                  </a:cxn>
                  <a:cxn ang="0">
                    <a:pos x="239" y="17"/>
                  </a:cxn>
                  <a:cxn ang="0">
                    <a:pos x="245" y="45"/>
                  </a:cxn>
                  <a:cxn ang="0">
                    <a:pos x="228" y="66"/>
                  </a:cxn>
                  <a:cxn ang="0">
                    <a:pos x="221" y="68"/>
                  </a:cxn>
                  <a:cxn ang="0">
                    <a:pos x="221" y="72"/>
                  </a:cxn>
                  <a:cxn ang="0">
                    <a:pos x="241" y="87"/>
                  </a:cxn>
                  <a:cxn ang="0">
                    <a:pos x="243" y="90"/>
                  </a:cxn>
                  <a:cxn ang="0">
                    <a:pos x="286" y="104"/>
                  </a:cxn>
                  <a:cxn ang="0">
                    <a:pos x="298" y="114"/>
                  </a:cxn>
                  <a:cxn ang="0">
                    <a:pos x="313" y="126"/>
                  </a:cxn>
                  <a:cxn ang="0">
                    <a:pos x="313" y="131"/>
                  </a:cxn>
                  <a:cxn ang="0">
                    <a:pos x="304" y="157"/>
                  </a:cxn>
                  <a:cxn ang="0">
                    <a:pos x="295" y="154"/>
                  </a:cxn>
                  <a:cxn ang="0">
                    <a:pos x="264" y="130"/>
                  </a:cxn>
                  <a:cxn ang="0">
                    <a:pos x="265" y="169"/>
                  </a:cxn>
                  <a:cxn ang="0">
                    <a:pos x="240" y="198"/>
                  </a:cxn>
                  <a:cxn ang="0">
                    <a:pos x="240" y="210"/>
                  </a:cxn>
                  <a:cxn ang="0">
                    <a:pos x="251" y="219"/>
                  </a:cxn>
                  <a:cxn ang="0">
                    <a:pos x="257" y="240"/>
                  </a:cxn>
                  <a:cxn ang="0">
                    <a:pos x="272" y="249"/>
                  </a:cxn>
                  <a:cxn ang="0">
                    <a:pos x="287" y="243"/>
                  </a:cxn>
                  <a:cxn ang="0">
                    <a:pos x="294" y="281"/>
                  </a:cxn>
                  <a:cxn ang="0">
                    <a:pos x="275" y="292"/>
                  </a:cxn>
                  <a:cxn ang="0">
                    <a:pos x="268" y="303"/>
                  </a:cxn>
                </a:cxnLst>
                <a:rect l="0" t="0" r="r" b="b"/>
                <a:pathLst>
                  <a:path w="313" h="303">
                    <a:moveTo>
                      <a:pt x="268" y="303"/>
                    </a:moveTo>
                    <a:cubicBezTo>
                      <a:pt x="260" y="302"/>
                      <a:pt x="251" y="301"/>
                      <a:pt x="243" y="299"/>
                    </a:cubicBezTo>
                    <a:cubicBezTo>
                      <a:pt x="237" y="296"/>
                      <a:pt x="230" y="292"/>
                      <a:pt x="224" y="289"/>
                    </a:cubicBezTo>
                    <a:cubicBezTo>
                      <a:pt x="202" y="289"/>
                      <a:pt x="197" y="289"/>
                      <a:pt x="187" y="281"/>
                    </a:cubicBezTo>
                    <a:cubicBezTo>
                      <a:pt x="183" y="276"/>
                      <a:pt x="179" y="271"/>
                      <a:pt x="177" y="266"/>
                    </a:cubicBezTo>
                    <a:cubicBezTo>
                      <a:pt x="170" y="262"/>
                      <a:pt x="164" y="258"/>
                      <a:pt x="158" y="254"/>
                    </a:cubicBezTo>
                    <a:cubicBezTo>
                      <a:pt x="135" y="253"/>
                      <a:pt x="112" y="253"/>
                      <a:pt x="90" y="252"/>
                    </a:cubicBezTo>
                    <a:cubicBezTo>
                      <a:pt x="76" y="246"/>
                      <a:pt x="51" y="239"/>
                      <a:pt x="47" y="231"/>
                    </a:cubicBezTo>
                    <a:cubicBezTo>
                      <a:pt x="37" y="225"/>
                      <a:pt x="36" y="220"/>
                      <a:pt x="33" y="216"/>
                    </a:cubicBezTo>
                    <a:cubicBezTo>
                      <a:pt x="30" y="192"/>
                      <a:pt x="17" y="177"/>
                      <a:pt x="10" y="163"/>
                    </a:cubicBezTo>
                    <a:cubicBezTo>
                      <a:pt x="6" y="154"/>
                      <a:pt x="3" y="146"/>
                      <a:pt x="0" y="137"/>
                    </a:cubicBezTo>
                    <a:cubicBezTo>
                      <a:pt x="0" y="130"/>
                      <a:pt x="0" y="123"/>
                      <a:pt x="0" y="116"/>
                    </a:cubicBezTo>
                    <a:cubicBezTo>
                      <a:pt x="9" y="116"/>
                      <a:pt x="20" y="107"/>
                      <a:pt x="27" y="101"/>
                    </a:cubicBezTo>
                    <a:cubicBezTo>
                      <a:pt x="30" y="99"/>
                      <a:pt x="33" y="97"/>
                      <a:pt x="37" y="96"/>
                    </a:cubicBezTo>
                    <a:cubicBezTo>
                      <a:pt x="52" y="95"/>
                      <a:pt x="64" y="90"/>
                      <a:pt x="76" y="80"/>
                    </a:cubicBezTo>
                    <a:cubicBezTo>
                      <a:pt x="88" y="79"/>
                      <a:pt x="102" y="74"/>
                      <a:pt x="116" y="71"/>
                    </a:cubicBezTo>
                    <a:cubicBezTo>
                      <a:pt x="127" y="64"/>
                      <a:pt x="136" y="54"/>
                      <a:pt x="144" y="45"/>
                    </a:cubicBezTo>
                    <a:cubicBezTo>
                      <a:pt x="159" y="35"/>
                      <a:pt x="158" y="12"/>
                      <a:pt x="159" y="0"/>
                    </a:cubicBezTo>
                    <a:cubicBezTo>
                      <a:pt x="168" y="1"/>
                      <a:pt x="178" y="4"/>
                      <a:pt x="188" y="6"/>
                    </a:cubicBezTo>
                    <a:cubicBezTo>
                      <a:pt x="202" y="6"/>
                      <a:pt x="217" y="6"/>
                      <a:pt x="232" y="6"/>
                    </a:cubicBezTo>
                    <a:cubicBezTo>
                      <a:pt x="234" y="10"/>
                      <a:pt x="237" y="13"/>
                      <a:pt x="239" y="17"/>
                    </a:cubicBezTo>
                    <a:cubicBezTo>
                      <a:pt x="244" y="20"/>
                      <a:pt x="253" y="33"/>
                      <a:pt x="245" y="45"/>
                    </a:cubicBezTo>
                    <a:cubicBezTo>
                      <a:pt x="234" y="51"/>
                      <a:pt x="230" y="53"/>
                      <a:pt x="228" y="66"/>
                    </a:cubicBezTo>
                    <a:cubicBezTo>
                      <a:pt x="225" y="66"/>
                      <a:pt x="223" y="67"/>
                      <a:pt x="221" y="68"/>
                    </a:cubicBezTo>
                    <a:cubicBezTo>
                      <a:pt x="221" y="69"/>
                      <a:pt x="221" y="70"/>
                      <a:pt x="221" y="72"/>
                    </a:cubicBezTo>
                    <a:cubicBezTo>
                      <a:pt x="228" y="77"/>
                      <a:pt x="234" y="81"/>
                      <a:pt x="241" y="87"/>
                    </a:cubicBezTo>
                    <a:cubicBezTo>
                      <a:pt x="241" y="87"/>
                      <a:pt x="242" y="89"/>
                      <a:pt x="243" y="90"/>
                    </a:cubicBezTo>
                    <a:cubicBezTo>
                      <a:pt x="251" y="96"/>
                      <a:pt x="268" y="117"/>
                      <a:pt x="286" y="104"/>
                    </a:cubicBezTo>
                    <a:cubicBezTo>
                      <a:pt x="290" y="104"/>
                      <a:pt x="293" y="107"/>
                      <a:pt x="298" y="114"/>
                    </a:cubicBezTo>
                    <a:cubicBezTo>
                      <a:pt x="303" y="117"/>
                      <a:pt x="308" y="122"/>
                      <a:pt x="313" y="126"/>
                    </a:cubicBezTo>
                    <a:cubicBezTo>
                      <a:pt x="313" y="127"/>
                      <a:pt x="313" y="129"/>
                      <a:pt x="313" y="131"/>
                    </a:cubicBezTo>
                    <a:cubicBezTo>
                      <a:pt x="307" y="136"/>
                      <a:pt x="307" y="149"/>
                      <a:pt x="304" y="157"/>
                    </a:cubicBezTo>
                    <a:cubicBezTo>
                      <a:pt x="301" y="156"/>
                      <a:pt x="298" y="155"/>
                      <a:pt x="295" y="154"/>
                    </a:cubicBezTo>
                    <a:cubicBezTo>
                      <a:pt x="283" y="139"/>
                      <a:pt x="283" y="124"/>
                      <a:pt x="264" y="130"/>
                    </a:cubicBezTo>
                    <a:cubicBezTo>
                      <a:pt x="264" y="143"/>
                      <a:pt x="265" y="156"/>
                      <a:pt x="265" y="169"/>
                    </a:cubicBezTo>
                    <a:cubicBezTo>
                      <a:pt x="261" y="179"/>
                      <a:pt x="248" y="191"/>
                      <a:pt x="240" y="198"/>
                    </a:cubicBezTo>
                    <a:cubicBezTo>
                      <a:pt x="240" y="202"/>
                      <a:pt x="240" y="206"/>
                      <a:pt x="240" y="210"/>
                    </a:cubicBezTo>
                    <a:cubicBezTo>
                      <a:pt x="243" y="213"/>
                      <a:pt x="244" y="216"/>
                      <a:pt x="251" y="219"/>
                    </a:cubicBezTo>
                    <a:cubicBezTo>
                      <a:pt x="253" y="226"/>
                      <a:pt x="255" y="233"/>
                      <a:pt x="257" y="240"/>
                    </a:cubicBezTo>
                    <a:cubicBezTo>
                      <a:pt x="258" y="242"/>
                      <a:pt x="261" y="249"/>
                      <a:pt x="272" y="249"/>
                    </a:cubicBezTo>
                    <a:cubicBezTo>
                      <a:pt x="278" y="243"/>
                      <a:pt x="277" y="242"/>
                      <a:pt x="287" y="243"/>
                    </a:cubicBezTo>
                    <a:cubicBezTo>
                      <a:pt x="290" y="250"/>
                      <a:pt x="301" y="268"/>
                      <a:pt x="294" y="281"/>
                    </a:cubicBezTo>
                    <a:cubicBezTo>
                      <a:pt x="288" y="281"/>
                      <a:pt x="277" y="289"/>
                      <a:pt x="275" y="292"/>
                    </a:cubicBezTo>
                    <a:cubicBezTo>
                      <a:pt x="273" y="295"/>
                      <a:pt x="270" y="299"/>
                      <a:pt x="268" y="303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Freeform 64"/>
              <p:cNvSpPr/>
              <p:nvPr/>
            </p:nvSpPr>
            <p:spPr bwMode="auto">
              <a:xfrm rot="252837">
                <a:off x="3646488" y="3008313"/>
                <a:ext cx="566737" cy="1022350"/>
              </a:xfrm>
              <a:custGeom>
                <a:avLst/>
                <a:gdLst/>
                <a:ahLst/>
                <a:cxnLst>
                  <a:cxn ang="0">
                    <a:pos x="194" y="498"/>
                  </a:cxn>
                  <a:cxn ang="0">
                    <a:pos x="157" y="472"/>
                  </a:cxn>
                  <a:cxn ang="0">
                    <a:pos x="143" y="468"/>
                  </a:cxn>
                  <a:cxn ang="0">
                    <a:pos x="102" y="473"/>
                  </a:cxn>
                  <a:cxn ang="0">
                    <a:pos x="84" y="463"/>
                  </a:cxn>
                  <a:cxn ang="0">
                    <a:pos x="56" y="448"/>
                  </a:cxn>
                  <a:cxn ang="0">
                    <a:pos x="32" y="448"/>
                  </a:cxn>
                  <a:cxn ang="0">
                    <a:pos x="8" y="440"/>
                  </a:cxn>
                  <a:cxn ang="0">
                    <a:pos x="12" y="425"/>
                  </a:cxn>
                  <a:cxn ang="0">
                    <a:pos x="6" y="407"/>
                  </a:cxn>
                  <a:cxn ang="0">
                    <a:pos x="2" y="396"/>
                  </a:cxn>
                  <a:cxn ang="0">
                    <a:pos x="33" y="395"/>
                  </a:cxn>
                  <a:cxn ang="0">
                    <a:pos x="38" y="354"/>
                  </a:cxn>
                  <a:cxn ang="0">
                    <a:pos x="30" y="338"/>
                  </a:cxn>
                  <a:cxn ang="0">
                    <a:pos x="60" y="297"/>
                  </a:cxn>
                  <a:cxn ang="0">
                    <a:pos x="86" y="310"/>
                  </a:cxn>
                  <a:cxn ang="0">
                    <a:pos x="98" y="306"/>
                  </a:cxn>
                  <a:cxn ang="0">
                    <a:pos x="98" y="283"/>
                  </a:cxn>
                  <a:cxn ang="0">
                    <a:pos x="122" y="280"/>
                  </a:cxn>
                  <a:cxn ang="0">
                    <a:pos x="137" y="280"/>
                  </a:cxn>
                  <a:cxn ang="0">
                    <a:pos x="139" y="233"/>
                  </a:cxn>
                  <a:cxn ang="0">
                    <a:pos x="145" y="215"/>
                  </a:cxn>
                  <a:cxn ang="0">
                    <a:pos x="145" y="204"/>
                  </a:cxn>
                  <a:cxn ang="0">
                    <a:pos x="135" y="203"/>
                  </a:cxn>
                  <a:cxn ang="0">
                    <a:pos x="107" y="184"/>
                  </a:cxn>
                  <a:cxn ang="0">
                    <a:pos x="72" y="171"/>
                  </a:cxn>
                  <a:cxn ang="0">
                    <a:pos x="77" y="157"/>
                  </a:cxn>
                  <a:cxn ang="0">
                    <a:pos x="74" y="137"/>
                  </a:cxn>
                  <a:cxn ang="0">
                    <a:pos x="85" y="124"/>
                  </a:cxn>
                  <a:cxn ang="0">
                    <a:pos x="104" y="127"/>
                  </a:cxn>
                  <a:cxn ang="0">
                    <a:pos x="149" y="129"/>
                  </a:cxn>
                  <a:cxn ang="0">
                    <a:pos x="157" y="80"/>
                  </a:cxn>
                  <a:cxn ang="0">
                    <a:pos x="171" y="59"/>
                  </a:cxn>
                  <a:cxn ang="0">
                    <a:pos x="189" y="34"/>
                  </a:cxn>
                  <a:cxn ang="0">
                    <a:pos x="206" y="22"/>
                  </a:cxn>
                  <a:cxn ang="0">
                    <a:pos x="216" y="6"/>
                  </a:cxn>
                  <a:cxn ang="0">
                    <a:pos x="228" y="15"/>
                  </a:cxn>
                  <a:cxn ang="0">
                    <a:pos x="231" y="15"/>
                  </a:cxn>
                  <a:cxn ang="0">
                    <a:pos x="243" y="0"/>
                  </a:cxn>
                  <a:cxn ang="0">
                    <a:pos x="262" y="16"/>
                  </a:cxn>
                  <a:cxn ang="0">
                    <a:pos x="254" y="29"/>
                  </a:cxn>
                  <a:cxn ang="0">
                    <a:pos x="239" y="71"/>
                  </a:cxn>
                  <a:cxn ang="0">
                    <a:pos x="243" y="128"/>
                  </a:cxn>
                  <a:cxn ang="0">
                    <a:pos x="225" y="168"/>
                  </a:cxn>
                  <a:cxn ang="0">
                    <a:pos x="225" y="215"/>
                  </a:cxn>
                  <a:cxn ang="0">
                    <a:pos x="236" y="254"/>
                  </a:cxn>
                  <a:cxn ang="0">
                    <a:pos x="234" y="301"/>
                  </a:cxn>
                  <a:cxn ang="0">
                    <a:pos x="245" y="318"/>
                  </a:cxn>
                  <a:cxn ang="0">
                    <a:pos x="244" y="337"/>
                  </a:cxn>
                  <a:cxn ang="0">
                    <a:pos x="257" y="370"/>
                  </a:cxn>
                  <a:cxn ang="0">
                    <a:pos x="276" y="410"/>
                  </a:cxn>
                  <a:cxn ang="0">
                    <a:pos x="260" y="407"/>
                  </a:cxn>
                  <a:cxn ang="0">
                    <a:pos x="201" y="410"/>
                  </a:cxn>
                  <a:cxn ang="0">
                    <a:pos x="200" y="417"/>
                  </a:cxn>
                  <a:cxn ang="0">
                    <a:pos x="222" y="435"/>
                  </a:cxn>
                  <a:cxn ang="0">
                    <a:pos x="224" y="444"/>
                  </a:cxn>
                  <a:cxn ang="0">
                    <a:pos x="197" y="464"/>
                  </a:cxn>
                  <a:cxn ang="0">
                    <a:pos x="198" y="498"/>
                  </a:cxn>
                  <a:cxn ang="0">
                    <a:pos x="194" y="498"/>
                  </a:cxn>
                </a:cxnLst>
                <a:rect l="0" t="0" r="r" b="b"/>
                <a:pathLst>
                  <a:path w="276" h="498">
                    <a:moveTo>
                      <a:pt x="194" y="498"/>
                    </a:moveTo>
                    <a:cubicBezTo>
                      <a:pt x="173" y="491"/>
                      <a:pt x="168" y="482"/>
                      <a:pt x="157" y="472"/>
                    </a:cubicBezTo>
                    <a:cubicBezTo>
                      <a:pt x="152" y="471"/>
                      <a:pt x="148" y="469"/>
                      <a:pt x="143" y="468"/>
                    </a:cubicBezTo>
                    <a:cubicBezTo>
                      <a:pt x="128" y="468"/>
                      <a:pt x="113" y="467"/>
                      <a:pt x="102" y="473"/>
                    </a:cubicBezTo>
                    <a:cubicBezTo>
                      <a:pt x="96" y="473"/>
                      <a:pt x="86" y="465"/>
                      <a:pt x="84" y="463"/>
                    </a:cubicBezTo>
                    <a:cubicBezTo>
                      <a:pt x="66" y="463"/>
                      <a:pt x="62" y="450"/>
                      <a:pt x="56" y="448"/>
                    </a:cubicBezTo>
                    <a:cubicBezTo>
                      <a:pt x="48" y="448"/>
                      <a:pt x="40" y="448"/>
                      <a:pt x="32" y="448"/>
                    </a:cubicBezTo>
                    <a:cubicBezTo>
                      <a:pt x="24" y="445"/>
                      <a:pt x="16" y="442"/>
                      <a:pt x="8" y="440"/>
                    </a:cubicBezTo>
                    <a:cubicBezTo>
                      <a:pt x="8" y="432"/>
                      <a:pt x="10" y="430"/>
                      <a:pt x="12" y="425"/>
                    </a:cubicBezTo>
                    <a:cubicBezTo>
                      <a:pt x="12" y="411"/>
                      <a:pt x="11" y="409"/>
                      <a:pt x="6" y="407"/>
                    </a:cubicBezTo>
                    <a:cubicBezTo>
                      <a:pt x="0" y="402"/>
                      <a:pt x="0" y="397"/>
                      <a:pt x="2" y="396"/>
                    </a:cubicBezTo>
                    <a:cubicBezTo>
                      <a:pt x="12" y="395"/>
                      <a:pt x="23" y="395"/>
                      <a:pt x="33" y="395"/>
                    </a:cubicBezTo>
                    <a:cubicBezTo>
                      <a:pt x="42" y="382"/>
                      <a:pt x="38" y="366"/>
                      <a:pt x="38" y="354"/>
                    </a:cubicBezTo>
                    <a:cubicBezTo>
                      <a:pt x="35" y="349"/>
                      <a:pt x="32" y="343"/>
                      <a:pt x="30" y="338"/>
                    </a:cubicBezTo>
                    <a:cubicBezTo>
                      <a:pt x="24" y="301"/>
                      <a:pt x="23" y="297"/>
                      <a:pt x="60" y="297"/>
                    </a:cubicBezTo>
                    <a:cubicBezTo>
                      <a:pt x="68" y="301"/>
                      <a:pt x="77" y="305"/>
                      <a:pt x="86" y="310"/>
                    </a:cubicBezTo>
                    <a:cubicBezTo>
                      <a:pt x="88" y="310"/>
                      <a:pt x="95" y="308"/>
                      <a:pt x="98" y="306"/>
                    </a:cubicBezTo>
                    <a:cubicBezTo>
                      <a:pt x="98" y="298"/>
                      <a:pt x="98" y="290"/>
                      <a:pt x="98" y="283"/>
                    </a:cubicBezTo>
                    <a:cubicBezTo>
                      <a:pt x="98" y="276"/>
                      <a:pt x="116" y="274"/>
                      <a:pt x="122" y="280"/>
                    </a:cubicBezTo>
                    <a:cubicBezTo>
                      <a:pt x="127" y="280"/>
                      <a:pt x="131" y="280"/>
                      <a:pt x="137" y="280"/>
                    </a:cubicBezTo>
                    <a:cubicBezTo>
                      <a:pt x="143" y="265"/>
                      <a:pt x="144" y="242"/>
                      <a:pt x="139" y="233"/>
                    </a:cubicBezTo>
                    <a:cubicBezTo>
                      <a:pt x="140" y="222"/>
                      <a:pt x="142" y="221"/>
                      <a:pt x="145" y="215"/>
                    </a:cubicBezTo>
                    <a:cubicBezTo>
                      <a:pt x="145" y="211"/>
                      <a:pt x="145" y="208"/>
                      <a:pt x="145" y="204"/>
                    </a:cubicBezTo>
                    <a:cubicBezTo>
                      <a:pt x="142" y="204"/>
                      <a:pt x="138" y="203"/>
                      <a:pt x="135" y="203"/>
                    </a:cubicBezTo>
                    <a:cubicBezTo>
                      <a:pt x="125" y="194"/>
                      <a:pt x="111" y="188"/>
                      <a:pt x="107" y="184"/>
                    </a:cubicBezTo>
                    <a:cubicBezTo>
                      <a:pt x="94" y="181"/>
                      <a:pt x="77" y="176"/>
                      <a:pt x="72" y="171"/>
                    </a:cubicBezTo>
                    <a:cubicBezTo>
                      <a:pt x="72" y="164"/>
                      <a:pt x="74" y="162"/>
                      <a:pt x="77" y="157"/>
                    </a:cubicBezTo>
                    <a:cubicBezTo>
                      <a:pt x="76" y="150"/>
                      <a:pt x="75" y="143"/>
                      <a:pt x="74" y="137"/>
                    </a:cubicBezTo>
                    <a:cubicBezTo>
                      <a:pt x="77" y="137"/>
                      <a:pt x="83" y="128"/>
                      <a:pt x="85" y="124"/>
                    </a:cubicBezTo>
                    <a:cubicBezTo>
                      <a:pt x="89" y="124"/>
                      <a:pt x="95" y="123"/>
                      <a:pt x="104" y="127"/>
                    </a:cubicBezTo>
                    <a:cubicBezTo>
                      <a:pt x="119" y="128"/>
                      <a:pt x="134" y="128"/>
                      <a:pt x="149" y="129"/>
                    </a:cubicBezTo>
                    <a:cubicBezTo>
                      <a:pt x="162" y="116"/>
                      <a:pt x="157" y="92"/>
                      <a:pt x="157" y="80"/>
                    </a:cubicBezTo>
                    <a:cubicBezTo>
                      <a:pt x="157" y="67"/>
                      <a:pt x="164" y="66"/>
                      <a:pt x="171" y="59"/>
                    </a:cubicBezTo>
                    <a:cubicBezTo>
                      <a:pt x="177" y="50"/>
                      <a:pt x="183" y="42"/>
                      <a:pt x="189" y="34"/>
                    </a:cubicBezTo>
                    <a:cubicBezTo>
                      <a:pt x="194" y="30"/>
                      <a:pt x="200" y="26"/>
                      <a:pt x="206" y="22"/>
                    </a:cubicBezTo>
                    <a:cubicBezTo>
                      <a:pt x="209" y="16"/>
                      <a:pt x="213" y="11"/>
                      <a:pt x="216" y="6"/>
                    </a:cubicBezTo>
                    <a:cubicBezTo>
                      <a:pt x="220" y="9"/>
                      <a:pt x="224" y="12"/>
                      <a:pt x="228" y="15"/>
                    </a:cubicBezTo>
                    <a:cubicBezTo>
                      <a:pt x="229" y="15"/>
                      <a:pt x="230" y="15"/>
                      <a:pt x="231" y="15"/>
                    </a:cubicBezTo>
                    <a:cubicBezTo>
                      <a:pt x="236" y="12"/>
                      <a:pt x="240" y="5"/>
                      <a:pt x="243" y="0"/>
                    </a:cubicBezTo>
                    <a:cubicBezTo>
                      <a:pt x="247" y="0"/>
                      <a:pt x="262" y="1"/>
                      <a:pt x="262" y="16"/>
                    </a:cubicBezTo>
                    <a:cubicBezTo>
                      <a:pt x="259" y="20"/>
                      <a:pt x="257" y="24"/>
                      <a:pt x="254" y="29"/>
                    </a:cubicBezTo>
                    <a:cubicBezTo>
                      <a:pt x="254" y="44"/>
                      <a:pt x="253" y="57"/>
                      <a:pt x="239" y="71"/>
                    </a:cubicBezTo>
                    <a:cubicBezTo>
                      <a:pt x="234" y="88"/>
                      <a:pt x="240" y="108"/>
                      <a:pt x="243" y="128"/>
                    </a:cubicBezTo>
                    <a:cubicBezTo>
                      <a:pt x="243" y="142"/>
                      <a:pt x="232" y="157"/>
                      <a:pt x="225" y="168"/>
                    </a:cubicBezTo>
                    <a:cubicBezTo>
                      <a:pt x="225" y="184"/>
                      <a:pt x="225" y="199"/>
                      <a:pt x="225" y="215"/>
                    </a:cubicBezTo>
                    <a:cubicBezTo>
                      <a:pt x="229" y="224"/>
                      <a:pt x="236" y="240"/>
                      <a:pt x="236" y="254"/>
                    </a:cubicBezTo>
                    <a:cubicBezTo>
                      <a:pt x="231" y="268"/>
                      <a:pt x="228" y="283"/>
                      <a:pt x="234" y="301"/>
                    </a:cubicBezTo>
                    <a:cubicBezTo>
                      <a:pt x="237" y="306"/>
                      <a:pt x="240" y="307"/>
                      <a:pt x="245" y="318"/>
                    </a:cubicBezTo>
                    <a:cubicBezTo>
                      <a:pt x="244" y="324"/>
                      <a:pt x="244" y="330"/>
                      <a:pt x="244" y="337"/>
                    </a:cubicBezTo>
                    <a:cubicBezTo>
                      <a:pt x="248" y="347"/>
                      <a:pt x="253" y="359"/>
                      <a:pt x="257" y="370"/>
                    </a:cubicBezTo>
                    <a:cubicBezTo>
                      <a:pt x="265" y="380"/>
                      <a:pt x="272" y="392"/>
                      <a:pt x="276" y="410"/>
                    </a:cubicBezTo>
                    <a:cubicBezTo>
                      <a:pt x="271" y="409"/>
                      <a:pt x="266" y="408"/>
                      <a:pt x="260" y="407"/>
                    </a:cubicBezTo>
                    <a:cubicBezTo>
                      <a:pt x="247" y="407"/>
                      <a:pt x="206" y="405"/>
                      <a:pt x="201" y="410"/>
                    </a:cubicBezTo>
                    <a:cubicBezTo>
                      <a:pt x="200" y="412"/>
                      <a:pt x="200" y="415"/>
                      <a:pt x="200" y="417"/>
                    </a:cubicBezTo>
                    <a:cubicBezTo>
                      <a:pt x="207" y="423"/>
                      <a:pt x="214" y="429"/>
                      <a:pt x="222" y="435"/>
                    </a:cubicBezTo>
                    <a:cubicBezTo>
                      <a:pt x="223" y="438"/>
                      <a:pt x="223" y="441"/>
                      <a:pt x="224" y="444"/>
                    </a:cubicBezTo>
                    <a:cubicBezTo>
                      <a:pt x="210" y="449"/>
                      <a:pt x="206" y="453"/>
                      <a:pt x="197" y="464"/>
                    </a:cubicBezTo>
                    <a:cubicBezTo>
                      <a:pt x="197" y="475"/>
                      <a:pt x="197" y="486"/>
                      <a:pt x="198" y="498"/>
                    </a:cubicBezTo>
                    <a:cubicBezTo>
                      <a:pt x="196" y="498"/>
                      <a:pt x="195" y="498"/>
                      <a:pt x="194" y="498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Freeform 65"/>
              <p:cNvSpPr/>
              <p:nvPr/>
            </p:nvSpPr>
            <p:spPr bwMode="auto">
              <a:xfrm rot="252837">
                <a:off x="1909763" y="2895600"/>
                <a:ext cx="1433512" cy="1036638"/>
              </a:xfrm>
              <a:custGeom>
                <a:avLst/>
                <a:gdLst/>
                <a:ahLst/>
                <a:cxnLst>
                  <a:cxn ang="0">
                    <a:pos x="293" y="490"/>
                  </a:cxn>
                  <a:cxn ang="0">
                    <a:pos x="241" y="427"/>
                  </a:cxn>
                  <a:cxn ang="0">
                    <a:pos x="139" y="407"/>
                  </a:cxn>
                  <a:cxn ang="0">
                    <a:pos x="83" y="376"/>
                  </a:cxn>
                  <a:cxn ang="0">
                    <a:pos x="39" y="359"/>
                  </a:cxn>
                  <a:cxn ang="0">
                    <a:pos x="0" y="232"/>
                  </a:cxn>
                  <a:cxn ang="0">
                    <a:pos x="6" y="184"/>
                  </a:cxn>
                  <a:cxn ang="0">
                    <a:pos x="24" y="185"/>
                  </a:cxn>
                  <a:cxn ang="0">
                    <a:pos x="61" y="192"/>
                  </a:cxn>
                  <a:cxn ang="0">
                    <a:pos x="89" y="183"/>
                  </a:cxn>
                  <a:cxn ang="0">
                    <a:pos x="78" y="141"/>
                  </a:cxn>
                  <a:cxn ang="0">
                    <a:pos x="101" y="126"/>
                  </a:cxn>
                  <a:cxn ang="0">
                    <a:pos x="68" y="70"/>
                  </a:cxn>
                  <a:cxn ang="0">
                    <a:pos x="59" y="37"/>
                  </a:cxn>
                  <a:cxn ang="0">
                    <a:pos x="141" y="22"/>
                  </a:cxn>
                  <a:cxn ang="0">
                    <a:pos x="224" y="5"/>
                  </a:cxn>
                  <a:cxn ang="0">
                    <a:pos x="339" y="41"/>
                  </a:cxn>
                  <a:cxn ang="0">
                    <a:pos x="379" y="69"/>
                  </a:cxn>
                  <a:cxn ang="0">
                    <a:pos x="404" y="61"/>
                  </a:cxn>
                  <a:cxn ang="0">
                    <a:pos x="427" y="30"/>
                  </a:cxn>
                  <a:cxn ang="0">
                    <a:pos x="481" y="47"/>
                  </a:cxn>
                  <a:cxn ang="0">
                    <a:pos x="521" y="72"/>
                  </a:cxn>
                  <a:cxn ang="0">
                    <a:pos x="527" y="78"/>
                  </a:cxn>
                  <a:cxn ang="0">
                    <a:pos x="579" y="103"/>
                  </a:cxn>
                  <a:cxn ang="0">
                    <a:pos x="626" y="134"/>
                  </a:cxn>
                  <a:cxn ang="0">
                    <a:pos x="669" y="177"/>
                  </a:cxn>
                  <a:cxn ang="0">
                    <a:pos x="685" y="232"/>
                  </a:cxn>
                  <a:cxn ang="0">
                    <a:pos x="648" y="304"/>
                  </a:cxn>
                  <a:cxn ang="0">
                    <a:pos x="628" y="328"/>
                  </a:cxn>
                  <a:cxn ang="0">
                    <a:pos x="629" y="352"/>
                  </a:cxn>
                  <a:cxn ang="0">
                    <a:pos x="577" y="341"/>
                  </a:cxn>
                  <a:cxn ang="0">
                    <a:pos x="597" y="410"/>
                  </a:cxn>
                  <a:cxn ang="0">
                    <a:pos x="586" y="449"/>
                  </a:cxn>
                  <a:cxn ang="0">
                    <a:pos x="563" y="459"/>
                  </a:cxn>
                  <a:cxn ang="0">
                    <a:pos x="543" y="451"/>
                  </a:cxn>
                  <a:cxn ang="0">
                    <a:pos x="526" y="441"/>
                  </a:cxn>
                  <a:cxn ang="0">
                    <a:pos x="509" y="441"/>
                  </a:cxn>
                  <a:cxn ang="0">
                    <a:pos x="469" y="411"/>
                  </a:cxn>
                  <a:cxn ang="0">
                    <a:pos x="447" y="369"/>
                  </a:cxn>
                  <a:cxn ang="0">
                    <a:pos x="392" y="390"/>
                  </a:cxn>
                  <a:cxn ang="0">
                    <a:pos x="405" y="418"/>
                  </a:cxn>
                  <a:cxn ang="0">
                    <a:pos x="372" y="483"/>
                  </a:cxn>
                  <a:cxn ang="0">
                    <a:pos x="350" y="503"/>
                  </a:cxn>
                  <a:cxn ang="0">
                    <a:pos x="319" y="494"/>
                  </a:cxn>
                </a:cxnLst>
                <a:rect l="0" t="0" r="r" b="b"/>
                <a:pathLst>
                  <a:path w="699" h="505">
                    <a:moveTo>
                      <a:pt x="309" y="505"/>
                    </a:moveTo>
                    <a:cubicBezTo>
                      <a:pt x="304" y="500"/>
                      <a:pt x="299" y="495"/>
                      <a:pt x="293" y="490"/>
                    </a:cubicBezTo>
                    <a:cubicBezTo>
                      <a:pt x="289" y="474"/>
                      <a:pt x="283" y="460"/>
                      <a:pt x="277" y="448"/>
                    </a:cubicBezTo>
                    <a:cubicBezTo>
                      <a:pt x="264" y="433"/>
                      <a:pt x="252" y="431"/>
                      <a:pt x="241" y="427"/>
                    </a:cubicBezTo>
                    <a:cubicBezTo>
                      <a:pt x="221" y="427"/>
                      <a:pt x="201" y="428"/>
                      <a:pt x="181" y="428"/>
                    </a:cubicBezTo>
                    <a:cubicBezTo>
                      <a:pt x="160" y="425"/>
                      <a:pt x="150" y="414"/>
                      <a:pt x="139" y="407"/>
                    </a:cubicBezTo>
                    <a:cubicBezTo>
                      <a:pt x="117" y="404"/>
                      <a:pt x="102" y="398"/>
                      <a:pt x="89" y="388"/>
                    </a:cubicBezTo>
                    <a:cubicBezTo>
                      <a:pt x="89" y="385"/>
                      <a:pt x="83" y="377"/>
                      <a:pt x="83" y="376"/>
                    </a:cubicBezTo>
                    <a:cubicBezTo>
                      <a:pt x="81" y="374"/>
                      <a:pt x="79" y="372"/>
                      <a:pt x="78" y="371"/>
                    </a:cubicBezTo>
                    <a:cubicBezTo>
                      <a:pt x="61" y="369"/>
                      <a:pt x="49" y="366"/>
                      <a:pt x="39" y="359"/>
                    </a:cubicBezTo>
                    <a:cubicBezTo>
                      <a:pt x="16" y="353"/>
                      <a:pt x="7" y="318"/>
                      <a:pt x="3" y="304"/>
                    </a:cubicBezTo>
                    <a:cubicBezTo>
                      <a:pt x="2" y="279"/>
                      <a:pt x="1" y="255"/>
                      <a:pt x="0" y="232"/>
                    </a:cubicBezTo>
                    <a:cubicBezTo>
                      <a:pt x="5" y="223"/>
                      <a:pt x="11" y="212"/>
                      <a:pt x="12" y="205"/>
                    </a:cubicBezTo>
                    <a:cubicBezTo>
                      <a:pt x="12" y="193"/>
                      <a:pt x="6" y="187"/>
                      <a:pt x="6" y="184"/>
                    </a:cubicBezTo>
                    <a:cubicBezTo>
                      <a:pt x="8" y="183"/>
                      <a:pt x="10" y="183"/>
                      <a:pt x="12" y="183"/>
                    </a:cubicBezTo>
                    <a:cubicBezTo>
                      <a:pt x="15" y="186"/>
                      <a:pt x="20" y="185"/>
                      <a:pt x="24" y="185"/>
                    </a:cubicBezTo>
                    <a:cubicBezTo>
                      <a:pt x="28" y="181"/>
                      <a:pt x="29" y="179"/>
                      <a:pt x="29" y="176"/>
                    </a:cubicBezTo>
                    <a:cubicBezTo>
                      <a:pt x="41" y="171"/>
                      <a:pt x="45" y="184"/>
                      <a:pt x="61" y="192"/>
                    </a:cubicBezTo>
                    <a:cubicBezTo>
                      <a:pt x="64" y="192"/>
                      <a:pt x="79" y="192"/>
                      <a:pt x="84" y="189"/>
                    </a:cubicBezTo>
                    <a:cubicBezTo>
                      <a:pt x="85" y="187"/>
                      <a:pt x="87" y="185"/>
                      <a:pt x="89" y="183"/>
                    </a:cubicBezTo>
                    <a:cubicBezTo>
                      <a:pt x="89" y="178"/>
                      <a:pt x="89" y="173"/>
                      <a:pt x="89" y="169"/>
                    </a:cubicBezTo>
                    <a:cubicBezTo>
                      <a:pt x="80" y="157"/>
                      <a:pt x="72" y="151"/>
                      <a:pt x="78" y="141"/>
                    </a:cubicBezTo>
                    <a:cubicBezTo>
                      <a:pt x="84" y="138"/>
                      <a:pt x="89" y="135"/>
                      <a:pt x="95" y="132"/>
                    </a:cubicBezTo>
                    <a:cubicBezTo>
                      <a:pt x="97" y="130"/>
                      <a:pt x="98" y="128"/>
                      <a:pt x="101" y="126"/>
                    </a:cubicBezTo>
                    <a:cubicBezTo>
                      <a:pt x="112" y="104"/>
                      <a:pt x="99" y="99"/>
                      <a:pt x="89" y="92"/>
                    </a:cubicBezTo>
                    <a:cubicBezTo>
                      <a:pt x="84" y="81"/>
                      <a:pt x="75" y="70"/>
                      <a:pt x="68" y="70"/>
                    </a:cubicBezTo>
                    <a:cubicBezTo>
                      <a:pt x="67" y="65"/>
                      <a:pt x="64" y="63"/>
                      <a:pt x="64" y="58"/>
                    </a:cubicBezTo>
                    <a:cubicBezTo>
                      <a:pt x="72" y="50"/>
                      <a:pt x="60" y="38"/>
                      <a:pt x="59" y="37"/>
                    </a:cubicBezTo>
                    <a:cubicBezTo>
                      <a:pt x="59" y="35"/>
                      <a:pt x="59" y="34"/>
                      <a:pt x="59" y="33"/>
                    </a:cubicBezTo>
                    <a:cubicBezTo>
                      <a:pt x="82" y="27"/>
                      <a:pt x="115" y="29"/>
                      <a:pt x="141" y="22"/>
                    </a:cubicBezTo>
                    <a:cubicBezTo>
                      <a:pt x="164" y="10"/>
                      <a:pt x="181" y="0"/>
                      <a:pt x="212" y="0"/>
                    </a:cubicBezTo>
                    <a:cubicBezTo>
                      <a:pt x="216" y="2"/>
                      <a:pt x="220" y="4"/>
                      <a:pt x="224" y="5"/>
                    </a:cubicBezTo>
                    <a:cubicBezTo>
                      <a:pt x="247" y="5"/>
                      <a:pt x="271" y="2"/>
                      <a:pt x="295" y="12"/>
                    </a:cubicBezTo>
                    <a:cubicBezTo>
                      <a:pt x="309" y="21"/>
                      <a:pt x="324" y="31"/>
                      <a:pt x="339" y="41"/>
                    </a:cubicBezTo>
                    <a:cubicBezTo>
                      <a:pt x="340" y="42"/>
                      <a:pt x="341" y="45"/>
                      <a:pt x="343" y="47"/>
                    </a:cubicBezTo>
                    <a:cubicBezTo>
                      <a:pt x="351" y="53"/>
                      <a:pt x="362" y="63"/>
                      <a:pt x="379" y="69"/>
                    </a:cubicBezTo>
                    <a:cubicBezTo>
                      <a:pt x="384" y="69"/>
                      <a:pt x="390" y="69"/>
                      <a:pt x="396" y="69"/>
                    </a:cubicBezTo>
                    <a:cubicBezTo>
                      <a:pt x="398" y="66"/>
                      <a:pt x="401" y="64"/>
                      <a:pt x="404" y="61"/>
                    </a:cubicBezTo>
                    <a:cubicBezTo>
                      <a:pt x="406" y="50"/>
                      <a:pt x="404" y="40"/>
                      <a:pt x="401" y="33"/>
                    </a:cubicBezTo>
                    <a:cubicBezTo>
                      <a:pt x="407" y="27"/>
                      <a:pt x="417" y="29"/>
                      <a:pt x="427" y="30"/>
                    </a:cubicBezTo>
                    <a:cubicBezTo>
                      <a:pt x="432" y="33"/>
                      <a:pt x="438" y="37"/>
                      <a:pt x="444" y="41"/>
                    </a:cubicBezTo>
                    <a:cubicBezTo>
                      <a:pt x="454" y="43"/>
                      <a:pt x="467" y="46"/>
                      <a:pt x="481" y="47"/>
                    </a:cubicBezTo>
                    <a:cubicBezTo>
                      <a:pt x="488" y="51"/>
                      <a:pt x="496" y="54"/>
                      <a:pt x="504" y="58"/>
                    </a:cubicBezTo>
                    <a:cubicBezTo>
                      <a:pt x="510" y="63"/>
                      <a:pt x="516" y="67"/>
                      <a:pt x="521" y="72"/>
                    </a:cubicBezTo>
                    <a:cubicBezTo>
                      <a:pt x="521" y="73"/>
                      <a:pt x="521" y="73"/>
                      <a:pt x="521" y="74"/>
                    </a:cubicBezTo>
                    <a:cubicBezTo>
                      <a:pt x="523" y="75"/>
                      <a:pt x="525" y="77"/>
                      <a:pt x="527" y="78"/>
                    </a:cubicBezTo>
                    <a:cubicBezTo>
                      <a:pt x="536" y="80"/>
                      <a:pt x="545" y="78"/>
                      <a:pt x="556" y="76"/>
                    </a:cubicBezTo>
                    <a:cubicBezTo>
                      <a:pt x="563" y="85"/>
                      <a:pt x="571" y="94"/>
                      <a:pt x="579" y="103"/>
                    </a:cubicBezTo>
                    <a:cubicBezTo>
                      <a:pt x="589" y="111"/>
                      <a:pt x="600" y="118"/>
                      <a:pt x="610" y="126"/>
                    </a:cubicBezTo>
                    <a:cubicBezTo>
                      <a:pt x="615" y="129"/>
                      <a:pt x="620" y="131"/>
                      <a:pt x="626" y="134"/>
                    </a:cubicBezTo>
                    <a:cubicBezTo>
                      <a:pt x="635" y="134"/>
                      <a:pt x="645" y="134"/>
                      <a:pt x="654" y="134"/>
                    </a:cubicBezTo>
                    <a:cubicBezTo>
                      <a:pt x="659" y="139"/>
                      <a:pt x="668" y="163"/>
                      <a:pt x="669" y="177"/>
                    </a:cubicBezTo>
                    <a:cubicBezTo>
                      <a:pt x="673" y="187"/>
                      <a:pt x="678" y="197"/>
                      <a:pt x="682" y="207"/>
                    </a:cubicBezTo>
                    <a:cubicBezTo>
                      <a:pt x="683" y="215"/>
                      <a:pt x="683" y="223"/>
                      <a:pt x="685" y="232"/>
                    </a:cubicBezTo>
                    <a:cubicBezTo>
                      <a:pt x="689" y="238"/>
                      <a:pt x="699" y="250"/>
                      <a:pt x="688" y="262"/>
                    </a:cubicBezTo>
                    <a:cubicBezTo>
                      <a:pt x="662" y="275"/>
                      <a:pt x="664" y="278"/>
                      <a:pt x="648" y="304"/>
                    </a:cubicBezTo>
                    <a:cubicBezTo>
                      <a:pt x="642" y="308"/>
                      <a:pt x="635" y="314"/>
                      <a:pt x="629" y="319"/>
                    </a:cubicBezTo>
                    <a:cubicBezTo>
                      <a:pt x="628" y="322"/>
                      <a:pt x="628" y="325"/>
                      <a:pt x="628" y="328"/>
                    </a:cubicBezTo>
                    <a:cubicBezTo>
                      <a:pt x="634" y="333"/>
                      <a:pt x="640" y="339"/>
                      <a:pt x="647" y="345"/>
                    </a:cubicBezTo>
                    <a:cubicBezTo>
                      <a:pt x="647" y="355"/>
                      <a:pt x="632" y="352"/>
                      <a:pt x="629" y="352"/>
                    </a:cubicBezTo>
                    <a:cubicBezTo>
                      <a:pt x="622" y="348"/>
                      <a:pt x="616" y="344"/>
                      <a:pt x="609" y="339"/>
                    </a:cubicBezTo>
                    <a:cubicBezTo>
                      <a:pt x="599" y="339"/>
                      <a:pt x="580" y="338"/>
                      <a:pt x="577" y="341"/>
                    </a:cubicBezTo>
                    <a:cubicBezTo>
                      <a:pt x="577" y="360"/>
                      <a:pt x="575" y="372"/>
                      <a:pt x="597" y="389"/>
                    </a:cubicBezTo>
                    <a:cubicBezTo>
                      <a:pt x="597" y="395"/>
                      <a:pt x="597" y="403"/>
                      <a:pt x="597" y="410"/>
                    </a:cubicBezTo>
                    <a:cubicBezTo>
                      <a:pt x="600" y="419"/>
                      <a:pt x="603" y="428"/>
                      <a:pt x="606" y="438"/>
                    </a:cubicBezTo>
                    <a:cubicBezTo>
                      <a:pt x="606" y="449"/>
                      <a:pt x="596" y="448"/>
                      <a:pt x="586" y="449"/>
                    </a:cubicBezTo>
                    <a:cubicBezTo>
                      <a:pt x="577" y="451"/>
                      <a:pt x="575" y="454"/>
                      <a:pt x="569" y="459"/>
                    </a:cubicBezTo>
                    <a:cubicBezTo>
                      <a:pt x="567" y="459"/>
                      <a:pt x="564" y="459"/>
                      <a:pt x="563" y="459"/>
                    </a:cubicBezTo>
                    <a:cubicBezTo>
                      <a:pt x="561" y="457"/>
                      <a:pt x="560" y="454"/>
                      <a:pt x="559" y="452"/>
                    </a:cubicBezTo>
                    <a:cubicBezTo>
                      <a:pt x="554" y="451"/>
                      <a:pt x="549" y="451"/>
                      <a:pt x="543" y="451"/>
                    </a:cubicBezTo>
                    <a:cubicBezTo>
                      <a:pt x="543" y="446"/>
                      <a:pt x="539" y="444"/>
                      <a:pt x="536" y="442"/>
                    </a:cubicBezTo>
                    <a:cubicBezTo>
                      <a:pt x="533" y="441"/>
                      <a:pt x="529" y="441"/>
                      <a:pt x="526" y="441"/>
                    </a:cubicBezTo>
                    <a:cubicBezTo>
                      <a:pt x="524" y="444"/>
                      <a:pt x="516" y="450"/>
                      <a:pt x="513" y="449"/>
                    </a:cubicBezTo>
                    <a:cubicBezTo>
                      <a:pt x="511" y="446"/>
                      <a:pt x="510" y="444"/>
                      <a:pt x="509" y="441"/>
                    </a:cubicBezTo>
                    <a:cubicBezTo>
                      <a:pt x="503" y="440"/>
                      <a:pt x="498" y="439"/>
                      <a:pt x="493" y="438"/>
                    </a:cubicBezTo>
                    <a:cubicBezTo>
                      <a:pt x="484" y="428"/>
                      <a:pt x="477" y="420"/>
                      <a:pt x="469" y="411"/>
                    </a:cubicBezTo>
                    <a:cubicBezTo>
                      <a:pt x="468" y="408"/>
                      <a:pt x="467" y="407"/>
                      <a:pt x="466" y="405"/>
                    </a:cubicBezTo>
                    <a:cubicBezTo>
                      <a:pt x="466" y="384"/>
                      <a:pt x="455" y="379"/>
                      <a:pt x="447" y="369"/>
                    </a:cubicBezTo>
                    <a:cubicBezTo>
                      <a:pt x="433" y="365"/>
                      <a:pt x="417" y="367"/>
                      <a:pt x="407" y="367"/>
                    </a:cubicBezTo>
                    <a:cubicBezTo>
                      <a:pt x="387" y="370"/>
                      <a:pt x="394" y="369"/>
                      <a:pt x="392" y="390"/>
                    </a:cubicBezTo>
                    <a:cubicBezTo>
                      <a:pt x="396" y="395"/>
                      <a:pt x="401" y="401"/>
                      <a:pt x="405" y="407"/>
                    </a:cubicBezTo>
                    <a:cubicBezTo>
                      <a:pt x="405" y="411"/>
                      <a:pt x="405" y="414"/>
                      <a:pt x="405" y="418"/>
                    </a:cubicBezTo>
                    <a:cubicBezTo>
                      <a:pt x="399" y="427"/>
                      <a:pt x="382" y="436"/>
                      <a:pt x="392" y="451"/>
                    </a:cubicBezTo>
                    <a:cubicBezTo>
                      <a:pt x="392" y="458"/>
                      <a:pt x="378" y="477"/>
                      <a:pt x="372" y="483"/>
                    </a:cubicBezTo>
                    <a:cubicBezTo>
                      <a:pt x="369" y="491"/>
                      <a:pt x="362" y="494"/>
                      <a:pt x="356" y="497"/>
                    </a:cubicBezTo>
                    <a:cubicBezTo>
                      <a:pt x="353" y="499"/>
                      <a:pt x="352" y="501"/>
                      <a:pt x="350" y="503"/>
                    </a:cubicBezTo>
                    <a:cubicBezTo>
                      <a:pt x="339" y="503"/>
                      <a:pt x="339" y="496"/>
                      <a:pt x="339" y="494"/>
                    </a:cubicBezTo>
                    <a:cubicBezTo>
                      <a:pt x="331" y="489"/>
                      <a:pt x="322" y="493"/>
                      <a:pt x="319" y="494"/>
                    </a:cubicBezTo>
                    <a:cubicBezTo>
                      <a:pt x="315" y="499"/>
                      <a:pt x="314" y="503"/>
                      <a:pt x="309" y="50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algn="ctr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83" name="Freeform 66"/>
              <p:cNvSpPr/>
              <p:nvPr/>
            </p:nvSpPr>
            <p:spPr bwMode="auto">
              <a:xfrm rot="252837">
                <a:off x="4138613" y="2881313"/>
                <a:ext cx="392112" cy="785812"/>
              </a:xfrm>
              <a:custGeom>
                <a:avLst/>
                <a:gdLst/>
                <a:ahLst/>
                <a:cxnLst>
                  <a:cxn ang="0">
                    <a:pos x="19" y="383"/>
                  </a:cxn>
                  <a:cxn ang="0">
                    <a:pos x="6" y="350"/>
                  </a:cxn>
                  <a:cxn ang="0">
                    <a:pos x="11" y="333"/>
                  </a:cxn>
                  <a:cxn ang="0">
                    <a:pos x="10" y="313"/>
                  </a:cxn>
                  <a:cxn ang="0">
                    <a:pos x="0" y="288"/>
                  </a:cxn>
                  <a:cxn ang="0">
                    <a:pos x="0" y="247"/>
                  </a:cxn>
                  <a:cxn ang="0">
                    <a:pos x="17" y="216"/>
                  </a:cxn>
                  <a:cxn ang="0">
                    <a:pos x="18" y="201"/>
                  </a:cxn>
                  <a:cxn ang="0">
                    <a:pos x="25" y="139"/>
                  </a:cxn>
                  <a:cxn ang="0">
                    <a:pos x="29" y="107"/>
                  </a:cxn>
                  <a:cxn ang="0">
                    <a:pos x="36" y="95"/>
                  </a:cxn>
                  <a:cxn ang="0">
                    <a:pos x="62" y="62"/>
                  </a:cxn>
                  <a:cxn ang="0">
                    <a:pos x="85" y="32"/>
                  </a:cxn>
                  <a:cxn ang="0">
                    <a:pos x="96" y="22"/>
                  </a:cxn>
                  <a:cxn ang="0">
                    <a:pos x="134" y="18"/>
                  </a:cxn>
                  <a:cxn ang="0">
                    <a:pos x="158" y="6"/>
                  </a:cxn>
                  <a:cxn ang="0">
                    <a:pos x="163" y="0"/>
                  </a:cxn>
                  <a:cxn ang="0">
                    <a:pos x="173" y="7"/>
                  </a:cxn>
                  <a:cxn ang="0">
                    <a:pos x="156" y="34"/>
                  </a:cxn>
                  <a:cxn ang="0">
                    <a:pos x="191" y="69"/>
                  </a:cxn>
                  <a:cxn ang="0">
                    <a:pos x="191" y="79"/>
                  </a:cxn>
                  <a:cxn ang="0">
                    <a:pos x="163" y="103"/>
                  </a:cxn>
                  <a:cxn ang="0">
                    <a:pos x="154" y="143"/>
                  </a:cxn>
                  <a:cxn ang="0">
                    <a:pos x="168" y="155"/>
                  </a:cxn>
                  <a:cxn ang="0">
                    <a:pos x="184" y="193"/>
                  </a:cxn>
                  <a:cxn ang="0">
                    <a:pos x="178" y="215"/>
                  </a:cxn>
                  <a:cxn ang="0">
                    <a:pos x="155" y="244"/>
                  </a:cxn>
                  <a:cxn ang="0">
                    <a:pos x="154" y="251"/>
                  </a:cxn>
                  <a:cxn ang="0">
                    <a:pos x="168" y="265"/>
                  </a:cxn>
                  <a:cxn ang="0">
                    <a:pos x="167" y="304"/>
                  </a:cxn>
                  <a:cxn ang="0">
                    <a:pos x="132" y="337"/>
                  </a:cxn>
                  <a:cxn ang="0">
                    <a:pos x="92" y="347"/>
                  </a:cxn>
                  <a:cxn ang="0">
                    <a:pos x="52" y="363"/>
                  </a:cxn>
                  <a:cxn ang="0">
                    <a:pos x="37" y="372"/>
                  </a:cxn>
                  <a:cxn ang="0">
                    <a:pos x="19" y="383"/>
                  </a:cxn>
                </a:cxnLst>
                <a:rect l="0" t="0" r="r" b="b"/>
                <a:pathLst>
                  <a:path w="191" h="383">
                    <a:moveTo>
                      <a:pt x="19" y="383"/>
                    </a:moveTo>
                    <a:cubicBezTo>
                      <a:pt x="2" y="373"/>
                      <a:pt x="6" y="360"/>
                      <a:pt x="6" y="350"/>
                    </a:cubicBezTo>
                    <a:cubicBezTo>
                      <a:pt x="8" y="344"/>
                      <a:pt x="9" y="339"/>
                      <a:pt x="11" y="333"/>
                    </a:cubicBezTo>
                    <a:cubicBezTo>
                      <a:pt x="10" y="326"/>
                      <a:pt x="10" y="320"/>
                      <a:pt x="10" y="313"/>
                    </a:cubicBezTo>
                    <a:cubicBezTo>
                      <a:pt x="6" y="305"/>
                      <a:pt x="3" y="297"/>
                      <a:pt x="0" y="288"/>
                    </a:cubicBezTo>
                    <a:cubicBezTo>
                      <a:pt x="0" y="274"/>
                      <a:pt x="0" y="260"/>
                      <a:pt x="0" y="247"/>
                    </a:cubicBezTo>
                    <a:cubicBezTo>
                      <a:pt x="8" y="235"/>
                      <a:pt x="11" y="226"/>
                      <a:pt x="17" y="216"/>
                    </a:cubicBezTo>
                    <a:cubicBezTo>
                      <a:pt x="17" y="211"/>
                      <a:pt x="17" y="205"/>
                      <a:pt x="18" y="201"/>
                    </a:cubicBezTo>
                    <a:cubicBezTo>
                      <a:pt x="14" y="175"/>
                      <a:pt x="3" y="153"/>
                      <a:pt x="25" y="139"/>
                    </a:cubicBezTo>
                    <a:cubicBezTo>
                      <a:pt x="29" y="125"/>
                      <a:pt x="29" y="117"/>
                      <a:pt x="29" y="107"/>
                    </a:cubicBezTo>
                    <a:cubicBezTo>
                      <a:pt x="31" y="103"/>
                      <a:pt x="33" y="99"/>
                      <a:pt x="36" y="95"/>
                    </a:cubicBezTo>
                    <a:cubicBezTo>
                      <a:pt x="39" y="77"/>
                      <a:pt x="49" y="70"/>
                      <a:pt x="62" y="62"/>
                    </a:cubicBezTo>
                    <a:cubicBezTo>
                      <a:pt x="68" y="52"/>
                      <a:pt x="75" y="37"/>
                      <a:pt x="85" y="32"/>
                    </a:cubicBezTo>
                    <a:cubicBezTo>
                      <a:pt x="89" y="29"/>
                      <a:pt x="92" y="25"/>
                      <a:pt x="96" y="22"/>
                    </a:cubicBezTo>
                    <a:cubicBezTo>
                      <a:pt x="102" y="22"/>
                      <a:pt x="126" y="26"/>
                      <a:pt x="134" y="18"/>
                    </a:cubicBezTo>
                    <a:cubicBezTo>
                      <a:pt x="142" y="16"/>
                      <a:pt x="150" y="14"/>
                      <a:pt x="158" y="6"/>
                    </a:cubicBezTo>
                    <a:cubicBezTo>
                      <a:pt x="160" y="3"/>
                      <a:pt x="161" y="1"/>
                      <a:pt x="163" y="0"/>
                    </a:cubicBezTo>
                    <a:cubicBezTo>
                      <a:pt x="166" y="2"/>
                      <a:pt x="170" y="4"/>
                      <a:pt x="173" y="7"/>
                    </a:cubicBezTo>
                    <a:cubicBezTo>
                      <a:pt x="173" y="16"/>
                      <a:pt x="152" y="21"/>
                      <a:pt x="156" y="34"/>
                    </a:cubicBezTo>
                    <a:cubicBezTo>
                      <a:pt x="171" y="37"/>
                      <a:pt x="178" y="50"/>
                      <a:pt x="191" y="69"/>
                    </a:cubicBezTo>
                    <a:cubicBezTo>
                      <a:pt x="191" y="72"/>
                      <a:pt x="191" y="76"/>
                      <a:pt x="191" y="79"/>
                    </a:cubicBezTo>
                    <a:cubicBezTo>
                      <a:pt x="182" y="95"/>
                      <a:pt x="176" y="95"/>
                      <a:pt x="163" y="103"/>
                    </a:cubicBezTo>
                    <a:cubicBezTo>
                      <a:pt x="157" y="115"/>
                      <a:pt x="144" y="129"/>
                      <a:pt x="154" y="143"/>
                    </a:cubicBezTo>
                    <a:cubicBezTo>
                      <a:pt x="158" y="147"/>
                      <a:pt x="163" y="151"/>
                      <a:pt x="168" y="155"/>
                    </a:cubicBezTo>
                    <a:cubicBezTo>
                      <a:pt x="173" y="164"/>
                      <a:pt x="184" y="172"/>
                      <a:pt x="184" y="193"/>
                    </a:cubicBezTo>
                    <a:cubicBezTo>
                      <a:pt x="181" y="200"/>
                      <a:pt x="180" y="208"/>
                      <a:pt x="178" y="215"/>
                    </a:cubicBezTo>
                    <a:cubicBezTo>
                      <a:pt x="174" y="223"/>
                      <a:pt x="162" y="239"/>
                      <a:pt x="155" y="244"/>
                    </a:cubicBezTo>
                    <a:cubicBezTo>
                      <a:pt x="154" y="247"/>
                      <a:pt x="154" y="249"/>
                      <a:pt x="154" y="251"/>
                    </a:cubicBezTo>
                    <a:cubicBezTo>
                      <a:pt x="158" y="256"/>
                      <a:pt x="163" y="261"/>
                      <a:pt x="168" y="265"/>
                    </a:cubicBezTo>
                    <a:cubicBezTo>
                      <a:pt x="171" y="274"/>
                      <a:pt x="171" y="291"/>
                      <a:pt x="167" y="304"/>
                    </a:cubicBezTo>
                    <a:cubicBezTo>
                      <a:pt x="157" y="317"/>
                      <a:pt x="145" y="327"/>
                      <a:pt x="132" y="337"/>
                    </a:cubicBezTo>
                    <a:cubicBezTo>
                      <a:pt x="119" y="340"/>
                      <a:pt x="105" y="344"/>
                      <a:pt x="92" y="347"/>
                    </a:cubicBezTo>
                    <a:cubicBezTo>
                      <a:pt x="78" y="359"/>
                      <a:pt x="67" y="360"/>
                      <a:pt x="52" y="363"/>
                    </a:cubicBezTo>
                    <a:cubicBezTo>
                      <a:pt x="47" y="366"/>
                      <a:pt x="42" y="369"/>
                      <a:pt x="37" y="372"/>
                    </a:cubicBezTo>
                    <a:cubicBezTo>
                      <a:pt x="30" y="379"/>
                      <a:pt x="23" y="382"/>
                      <a:pt x="19" y="383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0">
                          <a:srgbClr val="14CD68"/>
                        </a:gs>
                        <a:gs pos="100000">
                          <a:srgbClr val="0B6E38"/>
                        </a:gs>
                      </a:gsLst>
                      <a:lin scaled="0"/>
                    </a:gradFill>
                  </a14:hiddenFill>
                </a:ext>
              </a:ex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4" name="Freeform 67"/>
              <p:cNvSpPr/>
              <p:nvPr/>
            </p:nvSpPr>
            <p:spPr bwMode="auto">
              <a:xfrm rot="252837">
                <a:off x="4642667" y="3272790"/>
                <a:ext cx="736600" cy="492125"/>
              </a:xfrm>
              <a:custGeom>
                <a:avLst/>
                <a:gdLst/>
                <a:ahLst/>
                <a:cxnLst>
                  <a:cxn ang="0">
                    <a:pos x="40" y="240"/>
                  </a:cxn>
                  <a:cxn ang="0">
                    <a:pos x="24" y="229"/>
                  </a:cxn>
                  <a:cxn ang="0">
                    <a:pos x="0" y="208"/>
                  </a:cxn>
                  <a:cxn ang="0">
                    <a:pos x="6" y="197"/>
                  </a:cxn>
                  <a:cxn ang="0">
                    <a:pos x="22" y="180"/>
                  </a:cxn>
                  <a:cxn ang="0">
                    <a:pos x="22" y="161"/>
                  </a:cxn>
                  <a:cxn ang="0">
                    <a:pos x="7" y="116"/>
                  </a:cxn>
                  <a:cxn ang="0">
                    <a:pos x="12" y="96"/>
                  </a:cxn>
                  <a:cxn ang="0">
                    <a:pos x="39" y="66"/>
                  </a:cxn>
                  <a:cxn ang="0">
                    <a:pos x="85" y="29"/>
                  </a:cxn>
                  <a:cxn ang="0">
                    <a:pos x="113" y="0"/>
                  </a:cxn>
                  <a:cxn ang="0">
                    <a:pos x="119" y="20"/>
                  </a:cxn>
                  <a:cxn ang="0">
                    <a:pos x="133" y="20"/>
                  </a:cxn>
                  <a:cxn ang="0">
                    <a:pos x="140" y="9"/>
                  </a:cxn>
                  <a:cxn ang="0">
                    <a:pos x="165" y="6"/>
                  </a:cxn>
                  <a:cxn ang="0">
                    <a:pos x="174" y="19"/>
                  </a:cxn>
                  <a:cxn ang="0">
                    <a:pos x="173" y="44"/>
                  </a:cxn>
                  <a:cxn ang="0">
                    <a:pos x="216" y="61"/>
                  </a:cxn>
                  <a:cxn ang="0">
                    <a:pos x="238" y="26"/>
                  </a:cxn>
                  <a:cxn ang="0">
                    <a:pos x="248" y="16"/>
                  </a:cxn>
                  <a:cxn ang="0">
                    <a:pos x="277" y="9"/>
                  </a:cxn>
                  <a:cxn ang="0">
                    <a:pos x="301" y="19"/>
                  </a:cxn>
                  <a:cxn ang="0">
                    <a:pos x="355" y="17"/>
                  </a:cxn>
                  <a:cxn ang="0">
                    <a:pos x="359" y="20"/>
                  </a:cxn>
                  <a:cxn ang="0">
                    <a:pos x="357" y="25"/>
                  </a:cxn>
                  <a:cxn ang="0">
                    <a:pos x="355" y="42"/>
                  </a:cxn>
                  <a:cxn ang="0">
                    <a:pos x="336" y="44"/>
                  </a:cxn>
                  <a:cxn ang="0">
                    <a:pos x="281" y="89"/>
                  </a:cxn>
                  <a:cxn ang="0">
                    <a:pos x="269" y="95"/>
                  </a:cxn>
                  <a:cxn ang="0">
                    <a:pos x="251" y="105"/>
                  </a:cxn>
                  <a:cxn ang="0">
                    <a:pos x="248" y="108"/>
                  </a:cxn>
                  <a:cxn ang="0">
                    <a:pos x="246" y="128"/>
                  </a:cxn>
                  <a:cxn ang="0">
                    <a:pos x="225" y="154"/>
                  </a:cxn>
                  <a:cxn ang="0">
                    <a:pos x="220" y="181"/>
                  </a:cxn>
                  <a:cxn ang="0">
                    <a:pos x="192" y="197"/>
                  </a:cxn>
                  <a:cxn ang="0">
                    <a:pos x="177" y="226"/>
                  </a:cxn>
                  <a:cxn ang="0">
                    <a:pos x="177" y="224"/>
                  </a:cxn>
                  <a:cxn ang="0">
                    <a:pos x="171" y="219"/>
                  </a:cxn>
                  <a:cxn ang="0">
                    <a:pos x="161" y="218"/>
                  </a:cxn>
                  <a:cxn ang="0">
                    <a:pos x="148" y="235"/>
                  </a:cxn>
                  <a:cxn ang="0">
                    <a:pos x="121" y="233"/>
                  </a:cxn>
                  <a:cxn ang="0">
                    <a:pos x="118" y="226"/>
                  </a:cxn>
                  <a:cxn ang="0">
                    <a:pos x="95" y="203"/>
                  </a:cxn>
                  <a:cxn ang="0">
                    <a:pos x="80" y="203"/>
                  </a:cxn>
                  <a:cxn ang="0">
                    <a:pos x="77" y="226"/>
                  </a:cxn>
                  <a:cxn ang="0">
                    <a:pos x="62" y="234"/>
                  </a:cxn>
                  <a:cxn ang="0">
                    <a:pos x="40" y="240"/>
                  </a:cxn>
                </a:cxnLst>
                <a:rect l="0" t="0" r="r" b="b"/>
                <a:pathLst>
                  <a:path w="359" h="240">
                    <a:moveTo>
                      <a:pt x="40" y="240"/>
                    </a:moveTo>
                    <a:cubicBezTo>
                      <a:pt x="34" y="236"/>
                      <a:pt x="29" y="233"/>
                      <a:pt x="24" y="229"/>
                    </a:cubicBezTo>
                    <a:cubicBezTo>
                      <a:pt x="16" y="222"/>
                      <a:pt x="8" y="215"/>
                      <a:pt x="0" y="208"/>
                    </a:cubicBezTo>
                    <a:cubicBezTo>
                      <a:pt x="2" y="204"/>
                      <a:pt x="4" y="200"/>
                      <a:pt x="6" y="197"/>
                    </a:cubicBezTo>
                    <a:cubicBezTo>
                      <a:pt x="12" y="192"/>
                      <a:pt x="19" y="186"/>
                      <a:pt x="22" y="180"/>
                    </a:cubicBezTo>
                    <a:cubicBezTo>
                      <a:pt x="22" y="174"/>
                      <a:pt x="22" y="167"/>
                      <a:pt x="22" y="161"/>
                    </a:cubicBezTo>
                    <a:cubicBezTo>
                      <a:pt x="20" y="151"/>
                      <a:pt x="11" y="119"/>
                      <a:pt x="7" y="116"/>
                    </a:cubicBezTo>
                    <a:cubicBezTo>
                      <a:pt x="7" y="104"/>
                      <a:pt x="6" y="102"/>
                      <a:pt x="12" y="96"/>
                    </a:cubicBezTo>
                    <a:cubicBezTo>
                      <a:pt x="18" y="83"/>
                      <a:pt x="28" y="76"/>
                      <a:pt x="39" y="66"/>
                    </a:cubicBezTo>
                    <a:cubicBezTo>
                      <a:pt x="49" y="46"/>
                      <a:pt x="66" y="40"/>
                      <a:pt x="85" y="29"/>
                    </a:cubicBezTo>
                    <a:cubicBezTo>
                      <a:pt x="94" y="19"/>
                      <a:pt x="103" y="9"/>
                      <a:pt x="113" y="0"/>
                    </a:cubicBezTo>
                    <a:cubicBezTo>
                      <a:pt x="115" y="6"/>
                      <a:pt x="117" y="13"/>
                      <a:pt x="119" y="20"/>
                    </a:cubicBezTo>
                    <a:cubicBezTo>
                      <a:pt x="123" y="20"/>
                      <a:pt x="128" y="20"/>
                      <a:pt x="133" y="20"/>
                    </a:cubicBezTo>
                    <a:cubicBezTo>
                      <a:pt x="135" y="16"/>
                      <a:pt x="138" y="12"/>
                      <a:pt x="140" y="9"/>
                    </a:cubicBezTo>
                    <a:cubicBezTo>
                      <a:pt x="145" y="9"/>
                      <a:pt x="157" y="10"/>
                      <a:pt x="165" y="6"/>
                    </a:cubicBezTo>
                    <a:cubicBezTo>
                      <a:pt x="165" y="8"/>
                      <a:pt x="169" y="13"/>
                      <a:pt x="174" y="19"/>
                    </a:cubicBezTo>
                    <a:cubicBezTo>
                      <a:pt x="173" y="28"/>
                      <a:pt x="173" y="36"/>
                      <a:pt x="173" y="44"/>
                    </a:cubicBezTo>
                    <a:cubicBezTo>
                      <a:pt x="181" y="52"/>
                      <a:pt x="198" y="61"/>
                      <a:pt x="216" y="61"/>
                    </a:cubicBezTo>
                    <a:cubicBezTo>
                      <a:pt x="223" y="49"/>
                      <a:pt x="231" y="38"/>
                      <a:pt x="238" y="26"/>
                    </a:cubicBezTo>
                    <a:cubicBezTo>
                      <a:pt x="241" y="22"/>
                      <a:pt x="244" y="19"/>
                      <a:pt x="248" y="16"/>
                    </a:cubicBezTo>
                    <a:cubicBezTo>
                      <a:pt x="255" y="11"/>
                      <a:pt x="264" y="7"/>
                      <a:pt x="277" y="9"/>
                    </a:cubicBezTo>
                    <a:cubicBezTo>
                      <a:pt x="284" y="12"/>
                      <a:pt x="293" y="15"/>
                      <a:pt x="301" y="19"/>
                    </a:cubicBezTo>
                    <a:cubicBezTo>
                      <a:pt x="319" y="18"/>
                      <a:pt x="337" y="17"/>
                      <a:pt x="355" y="17"/>
                    </a:cubicBezTo>
                    <a:cubicBezTo>
                      <a:pt x="356" y="18"/>
                      <a:pt x="357" y="19"/>
                      <a:pt x="359" y="20"/>
                    </a:cubicBezTo>
                    <a:cubicBezTo>
                      <a:pt x="358" y="21"/>
                      <a:pt x="357" y="23"/>
                      <a:pt x="357" y="25"/>
                    </a:cubicBezTo>
                    <a:cubicBezTo>
                      <a:pt x="356" y="30"/>
                      <a:pt x="356" y="36"/>
                      <a:pt x="355" y="42"/>
                    </a:cubicBezTo>
                    <a:cubicBezTo>
                      <a:pt x="349" y="43"/>
                      <a:pt x="342" y="43"/>
                      <a:pt x="336" y="44"/>
                    </a:cubicBezTo>
                    <a:cubicBezTo>
                      <a:pt x="317" y="56"/>
                      <a:pt x="286" y="69"/>
                      <a:pt x="281" y="89"/>
                    </a:cubicBezTo>
                    <a:cubicBezTo>
                      <a:pt x="277" y="91"/>
                      <a:pt x="273" y="93"/>
                      <a:pt x="269" y="95"/>
                    </a:cubicBezTo>
                    <a:cubicBezTo>
                      <a:pt x="264" y="102"/>
                      <a:pt x="257" y="103"/>
                      <a:pt x="251" y="105"/>
                    </a:cubicBezTo>
                    <a:cubicBezTo>
                      <a:pt x="250" y="106"/>
                      <a:pt x="248" y="107"/>
                      <a:pt x="248" y="108"/>
                    </a:cubicBezTo>
                    <a:cubicBezTo>
                      <a:pt x="247" y="115"/>
                      <a:pt x="247" y="121"/>
                      <a:pt x="246" y="128"/>
                    </a:cubicBezTo>
                    <a:cubicBezTo>
                      <a:pt x="241" y="137"/>
                      <a:pt x="230" y="146"/>
                      <a:pt x="225" y="154"/>
                    </a:cubicBezTo>
                    <a:cubicBezTo>
                      <a:pt x="225" y="161"/>
                      <a:pt x="225" y="172"/>
                      <a:pt x="220" y="181"/>
                    </a:cubicBezTo>
                    <a:cubicBezTo>
                      <a:pt x="205" y="181"/>
                      <a:pt x="199" y="188"/>
                      <a:pt x="192" y="197"/>
                    </a:cubicBezTo>
                    <a:cubicBezTo>
                      <a:pt x="191" y="207"/>
                      <a:pt x="188" y="219"/>
                      <a:pt x="177" y="226"/>
                    </a:cubicBezTo>
                    <a:cubicBezTo>
                      <a:pt x="177" y="225"/>
                      <a:pt x="177" y="224"/>
                      <a:pt x="177" y="224"/>
                    </a:cubicBezTo>
                    <a:cubicBezTo>
                      <a:pt x="174" y="222"/>
                      <a:pt x="172" y="220"/>
                      <a:pt x="171" y="219"/>
                    </a:cubicBezTo>
                    <a:cubicBezTo>
                      <a:pt x="167" y="218"/>
                      <a:pt x="164" y="218"/>
                      <a:pt x="161" y="218"/>
                    </a:cubicBezTo>
                    <a:cubicBezTo>
                      <a:pt x="156" y="224"/>
                      <a:pt x="152" y="229"/>
                      <a:pt x="148" y="235"/>
                    </a:cubicBezTo>
                    <a:cubicBezTo>
                      <a:pt x="139" y="238"/>
                      <a:pt x="125" y="235"/>
                      <a:pt x="121" y="233"/>
                    </a:cubicBezTo>
                    <a:cubicBezTo>
                      <a:pt x="119" y="230"/>
                      <a:pt x="118" y="228"/>
                      <a:pt x="118" y="226"/>
                    </a:cubicBezTo>
                    <a:cubicBezTo>
                      <a:pt x="110" y="218"/>
                      <a:pt x="102" y="210"/>
                      <a:pt x="95" y="203"/>
                    </a:cubicBezTo>
                    <a:cubicBezTo>
                      <a:pt x="90" y="203"/>
                      <a:pt x="85" y="203"/>
                      <a:pt x="80" y="203"/>
                    </a:cubicBezTo>
                    <a:cubicBezTo>
                      <a:pt x="78" y="208"/>
                      <a:pt x="78" y="215"/>
                      <a:pt x="77" y="226"/>
                    </a:cubicBezTo>
                    <a:cubicBezTo>
                      <a:pt x="69" y="226"/>
                      <a:pt x="63" y="231"/>
                      <a:pt x="62" y="234"/>
                    </a:cubicBezTo>
                    <a:cubicBezTo>
                      <a:pt x="52" y="234"/>
                      <a:pt x="44" y="239"/>
                      <a:pt x="40" y="24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85" name="Freeform 68"/>
              <p:cNvSpPr/>
              <p:nvPr/>
            </p:nvSpPr>
            <p:spPr bwMode="auto">
              <a:xfrm rot="252837">
                <a:off x="3505200" y="3024188"/>
                <a:ext cx="319088" cy="522287"/>
              </a:xfrm>
              <a:custGeom>
                <a:avLst/>
                <a:gdLst/>
                <a:ahLst/>
                <a:cxnLst>
                  <a:cxn ang="0">
                    <a:pos x="59" y="229"/>
                  </a:cxn>
                  <a:cxn ang="0">
                    <a:pos x="55" y="210"/>
                  </a:cxn>
                  <a:cxn ang="0">
                    <a:pos x="48" y="162"/>
                  </a:cxn>
                  <a:cxn ang="0">
                    <a:pos x="15" y="125"/>
                  </a:cxn>
                  <a:cxn ang="0">
                    <a:pos x="0" y="117"/>
                  </a:cxn>
                  <a:cxn ang="0">
                    <a:pos x="38" y="106"/>
                  </a:cxn>
                  <a:cxn ang="0">
                    <a:pos x="62" y="95"/>
                  </a:cxn>
                  <a:cxn ang="0">
                    <a:pos x="72" y="82"/>
                  </a:cxn>
                  <a:cxn ang="0">
                    <a:pos x="71" y="60"/>
                  </a:cxn>
                  <a:cxn ang="0">
                    <a:pos x="88" y="29"/>
                  </a:cxn>
                  <a:cxn ang="0">
                    <a:pos x="91" y="12"/>
                  </a:cxn>
                  <a:cxn ang="0">
                    <a:pos x="124" y="9"/>
                  </a:cxn>
                  <a:cxn ang="0">
                    <a:pos x="127" y="18"/>
                  </a:cxn>
                  <a:cxn ang="0">
                    <a:pos x="118" y="38"/>
                  </a:cxn>
                  <a:cxn ang="0">
                    <a:pos x="109" y="80"/>
                  </a:cxn>
                  <a:cxn ang="0">
                    <a:pos x="130" y="82"/>
                  </a:cxn>
                  <a:cxn ang="0">
                    <a:pos x="155" y="101"/>
                  </a:cxn>
                  <a:cxn ang="0">
                    <a:pos x="144" y="116"/>
                  </a:cxn>
                  <a:cxn ang="0">
                    <a:pos x="128" y="133"/>
                  </a:cxn>
                  <a:cxn ang="0">
                    <a:pos x="111" y="157"/>
                  </a:cxn>
                  <a:cxn ang="0">
                    <a:pos x="100" y="191"/>
                  </a:cxn>
                  <a:cxn ang="0">
                    <a:pos x="108" y="199"/>
                  </a:cxn>
                  <a:cxn ang="0">
                    <a:pos x="125" y="219"/>
                  </a:cxn>
                  <a:cxn ang="0">
                    <a:pos x="121" y="227"/>
                  </a:cxn>
                  <a:cxn ang="0">
                    <a:pos x="103" y="233"/>
                  </a:cxn>
                  <a:cxn ang="0">
                    <a:pos x="59" y="229"/>
                  </a:cxn>
                </a:cxnLst>
                <a:rect l="0" t="0" r="r" b="b"/>
                <a:pathLst>
                  <a:path w="155" h="253">
                    <a:moveTo>
                      <a:pt x="59" y="229"/>
                    </a:moveTo>
                    <a:cubicBezTo>
                      <a:pt x="58" y="222"/>
                      <a:pt x="56" y="216"/>
                      <a:pt x="55" y="210"/>
                    </a:cubicBezTo>
                    <a:cubicBezTo>
                      <a:pt x="53" y="190"/>
                      <a:pt x="49" y="174"/>
                      <a:pt x="48" y="162"/>
                    </a:cubicBezTo>
                    <a:cubicBezTo>
                      <a:pt x="36" y="145"/>
                      <a:pt x="20" y="134"/>
                      <a:pt x="15" y="125"/>
                    </a:cubicBezTo>
                    <a:cubicBezTo>
                      <a:pt x="9" y="122"/>
                      <a:pt x="5" y="120"/>
                      <a:pt x="0" y="117"/>
                    </a:cubicBezTo>
                    <a:cubicBezTo>
                      <a:pt x="3" y="111"/>
                      <a:pt x="27" y="108"/>
                      <a:pt x="38" y="106"/>
                    </a:cubicBezTo>
                    <a:cubicBezTo>
                      <a:pt x="48" y="98"/>
                      <a:pt x="45" y="97"/>
                      <a:pt x="62" y="95"/>
                    </a:cubicBezTo>
                    <a:cubicBezTo>
                      <a:pt x="65" y="91"/>
                      <a:pt x="69" y="87"/>
                      <a:pt x="72" y="82"/>
                    </a:cubicBezTo>
                    <a:cubicBezTo>
                      <a:pt x="72" y="75"/>
                      <a:pt x="71" y="67"/>
                      <a:pt x="71" y="60"/>
                    </a:cubicBezTo>
                    <a:cubicBezTo>
                      <a:pt x="76" y="49"/>
                      <a:pt x="82" y="39"/>
                      <a:pt x="88" y="29"/>
                    </a:cubicBezTo>
                    <a:cubicBezTo>
                      <a:pt x="89" y="23"/>
                      <a:pt x="90" y="17"/>
                      <a:pt x="91" y="12"/>
                    </a:cubicBezTo>
                    <a:cubicBezTo>
                      <a:pt x="102" y="12"/>
                      <a:pt x="111" y="0"/>
                      <a:pt x="124" y="9"/>
                    </a:cubicBezTo>
                    <a:cubicBezTo>
                      <a:pt x="124" y="12"/>
                      <a:pt x="125" y="15"/>
                      <a:pt x="127" y="18"/>
                    </a:cubicBezTo>
                    <a:cubicBezTo>
                      <a:pt x="124" y="25"/>
                      <a:pt x="121" y="31"/>
                      <a:pt x="118" y="38"/>
                    </a:cubicBezTo>
                    <a:cubicBezTo>
                      <a:pt x="107" y="52"/>
                      <a:pt x="106" y="57"/>
                      <a:pt x="109" y="80"/>
                    </a:cubicBezTo>
                    <a:cubicBezTo>
                      <a:pt x="116" y="80"/>
                      <a:pt x="123" y="81"/>
                      <a:pt x="130" y="82"/>
                    </a:cubicBezTo>
                    <a:cubicBezTo>
                      <a:pt x="134" y="87"/>
                      <a:pt x="141" y="97"/>
                      <a:pt x="155" y="101"/>
                    </a:cubicBezTo>
                    <a:cubicBezTo>
                      <a:pt x="154" y="105"/>
                      <a:pt x="150" y="112"/>
                      <a:pt x="144" y="116"/>
                    </a:cubicBezTo>
                    <a:cubicBezTo>
                      <a:pt x="141" y="123"/>
                      <a:pt x="134" y="128"/>
                      <a:pt x="128" y="133"/>
                    </a:cubicBezTo>
                    <a:cubicBezTo>
                      <a:pt x="103" y="133"/>
                      <a:pt x="117" y="138"/>
                      <a:pt x="111" y="157"/>
                    </a:cubicBezTo>
                    <a:cubicBezTo>
                      <a:pt x="101" y="171"/>
                      <a:pt x="100" y="169"/>
                      <a:pt x="100" y="191"/>
                    </a:cubicBezTo>
                    <a:cubicBezTo>
                      <a:pt x="102" y="194"/>
                      <a:pt x="105" y="196"/>
                      <a:pt x="108" y="199"/>
                    </a:cubicBezTo>
                    <a:cubicBezTo>
                      <a:pt x="113" y="200"/>
                      <a:pt x="128" y="203"/>
                      <a:pt x="125" y="219"/>
                    </a:cubicBezTo>
                    <a:cubicBezTo>
                      <a:pt x="124" y="222"/>
                      <a:pt x="122" y="224"/>
                      <a:pt x="121" y="227"/>
                    </a:cubicBezTo>
                    <a:cubicBezTo>
                      <a:pt x="114" y="229"/>
                      <a:pt x="108" y="230"/>
                      <a:pt x="103" y="233"/>
                    </a:cubicBezTo>
                    <a:cubicBezTo>
                      <a:pt x="79" y="253"/>
                      <a:pt x="89" y="251"/>
                      <a:pt x="59" y="2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Freeform 69"/>
              <p:cNvSpPr/>
              <p:nvPr/>
            </p:nvSpPr>
            <p:spPr bwMode="auto">
              <a:xfrm rot="252837">
                <a:off x="4471988" y="2589213"/>
                <a:ext cx="615950" cy="900112"/>
              </a:xfrm>
              <a:custGeom>
                <a:avLst/>
                <a:gdLst/>
                <a:ahLst/>
                <a:cxnLst>
                  <a:cxn ang="0">
                    <a:pos x="100" y="431"/>
                  </a:cxn>
                  <a:cxn ang="0">
                    <a:pos x="24" y="423"/>
                  </a:cxn>
                  <a:cxn ang="0">
                    <a:pos x="29" y="381"/>
                  </a:cxn>
                  <a:cxn ang="0">
                    <a:pos x="3" y="294"/>
                  </a:cxn>
                  <a:cxn ang="0">
                    <a:pos x="44" y="240"/>
                  </a:cxn>
                  <a:cxn ang="0">
                    <a:pos x="15" y="189"/>
                  </a:cxn>
                  <a:cxn ang="0">
                    <a:pos x="10" y="186"/>
                  </a:cxn>
                  <a:cxn ang="0">
                    <a:pos x="27" y="164"/>
                  </a:cxn>
                  <a:cxn ang="0">
                    <a:pos x="13" y="141"/>
                  </a:cxn>
                  <a:cxn ang="0">
                    <a:pos x="0" y="101"/>
                  </a:cxn>
                  <a:cxn ang="0">
                    <a:pos x="19" y="86"/>
                  </a:cxn>
                  <a:cxn ang="0">
                    <a:pos x="32" y="52"/>
                  </a:cxn>
                  <a:cxn ang="0">
                    <a:pos x="55" y="100"/>
                  </a:cxn>
                  <a:cxn ang="0">
                    <a:pos x="69" y="95"/>
                  </a:cxn>
                  <a:cxn ang="0">
                    <a:pos x="141" y="60"/>
                  </a:cxn>
                  <a:cxn ang="0">
                    <a:pos x="162" y="13"/>
                  </a:cxn>
                  <a:cxn ang="0">
                    <a:pos x="208" y="65"/>
                  </a:cxn>
                  <a:cxn ang="0">
                    <a:pos x="257" y="86"/>
                  </a:cxn>
                  <a:cxn ang="0">
                    <a:pos x="252" y="126"/>
                  </a:cxn>
                  <a:cxn ang="0">
                    <a:pos x="300" y="157"/>
                  </a:cxn>
                  <a:cxn ang="0">
                    <a:pos x="244" y="220"/>
                  </a:cxn>
                  <a:cxn ang="0">
                    <a:pos x="196" y="199"/>
                  </a:cxn>
                  <a:cxn ang="0">
                    <a:pos x="174" y="161"/>
                  </a:cxn>
                  <a:cxn ang="0">
                    <a:pos x="144" y="111"/>
                  </a:cxn>
                  <a:cxn ang="0">
                    <a:pos x="97" y="145"/>
                  </a:cxn>
                  <a:cxn ang="0">
                    <a:pos x="80" y="185"/>
                  </a:cxn>
                  <a:cxn ang="0">
                    <a:pos x="115" y="211"/>
                  </a:cxn>
                  <a:cxn ang="0">
                    <a:pos x="153" y="211"/>
                  </a:cxn>
                  <a:cxn ang="0">
                    <a:pos x="162" y="245"/>
                  </a:cxn>
                  <a:cxn ang="0">
                    <a:pos x="209" y="290"/>
                  </a:cxn>
                  <a:cxn ang="0">
                    <a:pos x="157" y="329"/>
                  </a:cxn>
                  <a:cxn ang="0">
                    <a:pos x="106" y="432"/>
                  </a:cxn>
                </a:cxnLst>
                <a:rect l="0" t="0" r="r" b="b"/>
                <a:pathLst>
                  <a:path w="300" h="439">
                    <a:moveTo>
                      <a:pt x="107" y="439"/>
                    </a:moveTo>
                    <a:cubicBezTo>
                      <a:pt x="105" y="436"/>
                      <a:pt x="103" y="433"/>
                      <a:pt x="100" y="431"/>
                    </a:cubicBezTo>
                    <a:cubicBezTo>
                      <a:pt x="87" y="431"/>
                      <a:pt x="74" y="431"/>
                      <a:pt x="61" y="432"/>
                    </a:cubicBezTo>
                    <a:cubicBezTo>
                      <a:pt x="48" y="429"/>
                      <a:pt x="36" y="426"/>
                      <a:pt x="24" y="423"/>
                    </a:cubicBezTo>
                    <a:cubicBezTo>
                      <a:pt x="14" y="417"/>
                      <a:pt x="8" y="408"/>
                      <a:pt x="8" y="405"/>
                    </a:cubicBezTo>
                    <a:cubicBezTo>
                      <a:pt x="15" y="397"/>
                      <a:pt x="22" y="389"/>
                      <a:pt x="29" y="381"/>
                    </a:cubicBezTo>
                    <a:cubicBezTo>
                      <a:pt x="31" y="375"/>
                      <a:pt x="32" y="368"/>
                      <a:pt x="35" y="362"/>
                    </a:cubicBezTo>
                    <a:cubicBezTo>
                      <a:pt x="43" y="326"/>
                      <a:pt x="21" y="311"/>
                      <a:pt x="3" y="294"/>
                    </a:cubicBezTo>
                    <a:cubicBezTo>
                      <a:pt x="3" y="271"/>
                      <a:pt x="18" y="264"/>
                      <a:pt x="35" y="254"/>
                    </a:cubicBezTo>
                    <a:cubicBezTo>
                      <a:pt x="38" y="249"/>
                      <a:pt x="41" y="244"/>
                      <a:pt x="44" y="240"/>
                    </a:cubicBezTo>
                    <a:cubicBezTo>
                      <a:pt x="43" y="234"/>
                      <a:pt x="43" y="228"/>
                      <a:pt x="43" y="223"/>
                    </a:cubicBezTo>
                    <a:cubicBezTo>
                      <a:pt x="33" y="207"/>
                      <a:pt x="25" y="197"/>
                      <a:pt x="15" y="189"/>
                    </a:cubicBezTo>
                    <a:cubicBezTo>
                      <a:pt x="13" y="188"/>
                      <a:pt x="11" y="188"/>
                      <a:pt x="10" y="188"/>
                    </a:cubicBezTo>
                    <a:cubicBezTo>
                      <a:pt x="10" y="187"/>
                      <a:pt x="10" y="187"/>
                      <a:pt x="10" y="186"/>
                    </a:cubicBezTo>
                    <a:cubicBezTo>
                      <a:pt x="14" y="183"/>
                      <a:pt x="17" y="180"/>
                      <a:pt x="21" y="177"/>
                    </a:cubicBezTo>
                    <a:cubicBezTo>
                      <a:pt x="23" y="173"/>
                      <a:pt x="27" y="168"/>
                      <a:pt x="27" y="164"/>
                    </a:cubicBezTo>
                    <a:cubicBezTo>
                      <a:pt x="22" y="159"/>
                      <a:pt x="17" y="156"/>
                      <a:pt x="13" y="152"/>
                    </a:cubicBezTo>
                    <a:cubicBezTo>
                      <a:pt x="13" y="148"/>
                      <a:pt x="13" y="144"/>
                      <a:pt x="13" y="141"/>
                    </a:cubicBezTo>
                    <a:cubicBezTo>
                      <a:pt x="7" y="134"/>
                      <a:pt x="2" y="130"/>
                      <a:pt x="0" y="125"/>
                    </a:cubicBezTo>
                    <a:cubicBezTo>
                      <a:pt x="0" y="117"/>
                      <a:pt x="0" y="109"/>
                      <a:pt x="0" y="101"/>
                    </a:cubicBezTo>
                    <a:cubicBezTo>
                      <a:pt x="2" y="97"/>
                      <a:pt x="5" y="93"/>
                      <a:pt x="8" y="91"/>
                    </a:cubicBezTo>
                    <a:cubicBezTo>
                      <a:pt x="8" y="91"/>
                      <a:pt x="16" y="89"/>
                      <a:pt x="19" y="86"/>
                    </a:cubicBezTo>
                    <a:cubicBezTo>
                      <a:pt x="19" y="78"/>
                      <a:pt x="19" y="69"/>
                      <a:pt x="19" y="61"/>
                    </a:cubicBezTo>
                    <a:cubicBezTo>
                      <a:pt x="24" y="56"/>
                      <a:pt x="24" y="54"/>
                      <a:pt x="32" y="52"/>
                    </a:cubicBezTo>
                    <a:cubicBezTo>
                      <a:pt x="36" y="55"/>
                      <a:pt x="44" y="59"/>
                      <a:pt x="44" y="71"/>
                    </a:cubicBezTo>
                    <a:cubicBezTo>
                      <a:pt x="31" y="79"/>
                      <a:pt x="42" y="90"/>
                      <a:pt x="55" y="100"/>
                    </a:cubicBezTo>
                    <a:cubicBezTo>
                      <a:pt x="57" y="100"/>
                      <a:pt x="58" y="100"/>
                      <a:pt x="61" y="101"/>
                    </a:cubicBezTo>
                    <a:cubicBezTo>
                      <a:pt x="63" y="99"/>
                      <a:pt x="66" y="97"/>
                      <a:pt x="69" y="95"/>
                    </a:cubicBezTo>
                    <a:cubicBezTo>
                      <a:pt x="69" y="83"/>
                      <a:pt x="82" y="82"/>
                      <a:pt x="90" y="75"/>
                    </a:cubicBezTo>
                    <a:cubicBezTo>
                      <a:pt x="102" y="59"/>
                      <a:pt x="124" y="71"/>
                      <a:pt x="141" y="60"/>
                    </a:cubicBezTo>
                    <a:cubicBezTo>
                      <a:pt x="140" y="50"/>
                      <a:pt x="140" y="40"/>
                      <a:pt x="140" y="30"/>
                    </a:cubicBezTo>
                    <a:cubicBezTo>
                      <a:pt x="146" y="22"/>
                      <a:pt x="150" y="20"/>
                      <a:pt x="162" y="13"/>
                    </a:cubicBezTo>
                    <a:cubicBezTo>
                      <a:pt x="175" y="0"/>
                      <a:pt x="179" y="13"/>
                      <a:pt x="186" y="30"/>
                    </a:cubicBezTo>
                    <a:cubicBezTo>
                      <a:pt x="193" y="42"/>
                      <a:pt x="200" y="53"/>
                      <a:pt x="208" y="65"/>
                    </a:cubicBezTo>
                    <a:cubicBezTo>
                      <a:pt x="209" y="75"/>
                      <a:pt x="207" y="80"/>
                      <a:pt x="223" y="87"/>
                    </a:cubicBezTo>
                    <a:cubicBezTo>
                      <a:pt x="230" y="87"/>
                      <a:pt x="245" y="85"/>
                      <a:pt x="257" y="86"/>
                    </a:cubicBezTo>
                    <a:cubicBezTo>
                      <a:pt x="252" y="94"/>
                      <a:pt x="245" y="93"/>
                      <a:pt x="241" y="102"/>
                    </a:cubicBezTo>
                    <a:cubicBezTo>
                      <a:pt x="241" y="111"/>
                      <a:pt x="238" y="116"/>
                      <a:pt x="252" y="126"/>
                    </a:cubicBezTo>
                    <a:cubicBezTo>
                      <a:pt x="265" y="128"/>
                      <a:pt x="276" y="141"/>
                      <a:pt x="292" y="149"/>
                    </a:cubicBezTo>
                    <a:cubicBezTo>
                      <a:pt x="294" y="151"/>
                      <a:pt x="297" y="154"/>
                      <a:pt x="300" y="157"/>
                    </a:cubicBezTo>
                    <a:cubicBezTo>
                      <a:pt x="291" y="168"/>
                      <a:pt x="282" y="181"/>
                      <a:pt x="274" y="193"/>
                    </a:cubicBezTo>
                    <a:cubicBezTo>
                      <a:pt x="274" y="204"/>
                      <a:pt x="252" y="216"/>
                      <a:pt x="244" y="220"/>
                    </a:cubicBezTo>
                    <a:cubicBezTo>
                      <a:pt x="237" y="221"/>
                      <a:pt x="230" y="222"/>
                      <a:pt x="223" y="224"/>
                    </a:cubicBezTo>
                    <a:cubicBezTo>
                      <a:pt x="209" y="215"/>
                      <a:pt x="204" y="203"/>
                      <a:pt x="196" y="199"/>
                    </a:cubicBezTo>
                    <a:cubicBezTo>
                      <a:pt x="191" y="187"/>
                      <a:pt x="196" y="174"/>
                      <a:pt x="192" y="168"/>
                    </a:cubicBezTo>
                    <a:cubicBezTo>
                      <a:pt x="186" y="165"/>
                      <a:pt x="180" y="163"/>
                      <a:pt x="174" y="161"/>
                    </a:cubicBezTo>
                    <a:cubicBezTo>
                      <a:pt x="173" y="147"/>
                      <a:pt x="176" y="129"/>
                      <a:pt x="176" y="121"/>
                    </a:cubicBezTo>
                    <a:cubicBezTo>
                      <a:pt x="161" y="120"/>
                      <a:pt x="147" y="120"/>
                      <a:pt x="144" y="111"/>
                    </a:cubicBezTo>
                    <a:cubicBezTo>
                      <a:pt x="126" y="111"/>
                      <a:pt x="127" y="111"/>
                      <a:pt x="123" y="128"/>
                    </a:cubicBezTo>
                    <a:cubicBezTo>
                      <a:pt x="113" y="132"/>
                      <a:pt x="104" y="140"/>
                      <a:pt x="97" y="145"/>
                    </a:cubicBezTo>
                    <a:cubicBezTo>
                      <a:pt x="97" y="150"/>
                      <a:pt x="97" y="154"/>
                      <a:pt x="103" y="164"/>
                    </a:cubicBezTo>
                    <a:cubicBezTo>
                      <a:pt x="101" y="179"/>
                      <a:pt x="84" y="176"/>
                      <a:pt x="80" y="185"/>
                    </a:cubicBezTo>
                    <a:cubicBezTo>
                      <a:pt x="80" y="192"/>
                      <a:pt x="75" y="204"/>
                      <a:pt x="80" y="211"/>
                    </a:cubicBezTo>
                    <a:cubicBezTo>
                      <a:pt x="91" y="211"/>
                      <a:pt x="103" y="211"/>
                      <a:pt x="115" y="211"/>
                    </a:cubicBezTo>
                    <a:cubicBezTo>
                      <a:pt x="123" y="204"/>
                      <a:pt x="124" y="198"/>
                      <a:pt x="141" y="200"/>
                    </a:cubicBezTo>
                    <a:cubicBezTo>
                      <a:pt x="144" y="205"/>
                      <a:pt x="148" y="205"/>
                      <a:pt x="153" y="211"/>
                    </a:cubicBezTo>
                    <a:cubicBezTo>
                      <a:pt x="155" y="214"/>
                      <a:pt x="157" y="217"/>
                      <a:pt x="159" y="221"/>
                    </a:cubicBezTo>
                    <a:cubicBezTo>
                      <a:pt x="160" y="229"/>
                      <a:pt x="161" y="237"/>
                      <a:pt x="162" y="245"/>
                    </a:cubicBezTo>
                    <a:cubicBezTo>
                      <a:pt x="169" y="254"/>
                      <a:pt x="179" y="266"/>
                      <a:pt x="197" y="271"/>
                    </a:cubicBezTo>
                    <a:cubicBezTo>
                      <a:pt x="201" y="277"/>
                      <a:pt x="205" y="283"/>
                      <a:pt x="209" y="290"/>
                    </a:cubicBezTo>
                    <a:cubicBezTo>
                      <a:pt x="200" y="290"/>
                      <a:pt x="196" y="300"/>
                      <a:pt x="190" y="303"/>
                    </a:cubicBezTo>
                    <a:cubicBezTo>
                      <a:pt x="185" y="314"/>
                      <a:pt x="167" y="326"/>
                      <a:pt x="157" y="329"/>
                    </a:cubicBezTo>
                    <a:cubicBezTo>
                      <a:pt x="146" y="336"/>
                      <a:pt x="137" y="344"/>
                      <a:pt x="131" y="356"/>
                    </a:cubicBezTo>
                    <a:cubicBezTo>
                      <a:pt x="104" y="383"/>
                      <a:pt x="88" y="388"/>
                      <a:pt x="106" y="432"/>
                    </a:cubicBezTo>
                    <a:cubicBezTo>
                      <a:pt x="106" y="435"/>
                      <a:pt x="107" y="437"/>
                      <a:pt x="107" y="43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Freeform 71"/>
              <p:cNvSpPr/>
              <p:nvPr/>
            </p:nvSpPr>
            <p:spPr bwMode="auto">
              <a:xfrm rot="252837">
                <a:off x="2914650" y="1160463"/>
                <a:ext cx="2511425" cy="2147887"/>
              </a:xfrm>
              <a:custGeom>
                <a:avLst/>
                <a:gdLst/>
                <a:ahLst/>
                <a:cxnLst>
                  <a:cxn ang="0">
                    <a:pos x="303" y="960"/>
                  </a:cxn>
                  <a:cxn ang="0">
                    <a:pos x="284" y="918"/>
                  </a:cxn>
                  <a:cxn ang="0">
                    <a:pos x="196" y="965"/>
                  </a:cxn>
                  <a:cxn ang="0">
                    <a:pos x="107" y="886"/>
                  </a:cxn>
                  <a:cxn ang="0">
                    <a:pos x="121" y="820"/>
                  </a:cxn>
                  <a:cxn ang="0">
                    <a:pos x="28" y="800"/>
                  </a:cxn>
                  <a:cxn ang="0">
                    <a:pos x="0" y="716"/>
                  </a:cxn>
                  <a:cxn ang="0">
                    <a:pos x="193" y="723"/>
                  </a:cxn>
                  <a:cxn ang="0">
                    <a:pos x="275" y="766"/>
                  </a:cxn>
                  <a:cxn ang="0">
                    <a:pos x="419" y="756"/>
                  </a:cxn>
                  <a:cxn ang="0">
                    <a:pos x="567" y="726"/>
                  </a:cxn>
                  <a:cxn ang="0">
                    <a:pos x="683" y="638"/>
                  </a:cxn>
                  <a:cxn ang="0">
                    <a:pos x="680" y="549"/>
                  </a:cxn>
                  <a:cxn ang="0">
                    <a:pos x="785" y="522"/>
                  </a:cxn>
                  <a:cxn ang="0">
                    <a:pos x="861" y="475"/>
                  </a:cxn>
                  <a:cxn ang="0">
                    <a:pos x="1005" y="419"/>
                  </a:cxn>
                  <a:cxn ang="0">
                    <a:pos x="947" y="330"/>
                  </a:cxn>
                  <a:cxn ang="0">
                    <a:pos x="900" y="361"/>
                  </a:cxn>
                  <a:cxn ang="0">
                    <a:pos x="808" y="344"/>
                  </a:cxn>
                  <a:cxn ang="0">
                    <a:pos x="843" y="238"/>
                  </a:cxn>
                  <a:cxn ang="0">
                    <a:pos x="958" y="135"/>
                  </a:cxn>
                  <a:cxn ang="0">
                    <a:pos x="963" y="46"/>
                  </a:cxn>
                  <a:cxn ang="0">
                    <a:pos x="1012" y="8"/>
                  </a:cxn>
                  <a:cxn ang="0">
                    <a:pos x="1033" y="64"/>
                  </a:cxn>
                  <a:cxn ang="0">
                    <a:pos x="1081" y="99"/>
                  </a:cxn>
                  <a:cxn ang="0">
                    <a:pos x="1192" y="81"/>
                  </a:cxn>
                  <a:cxn ang="0">
                    <a:pos x="1202" y="205"/>
                  </a:cxn>
                  <a:cxn ang="0">
                    <a:pos x="1189" y="266"/>
                  </a:cxn>
                  <a:cxn ang="0">
                    <a:pos x="1124" y="339"/>
                  </a:cxn>
                  <a:cxn ang="0">
                    <a:pos x="1167" y="387"/>
                  </a:cxn>
                  <a:cxn ang="0">
                    <a:pos x="1170" y="420"/>
                  </a:cxn>
                  <a:cxn ang="0">
                    <a:pos x="1104" y="431"/>
                  </a:cxn>
                  <a:cxn ang="0">
                    <a:pos x="1131" y="508"/>
                  </a:cxn>
                  <a:cxn ang="0">
                    <a:pos x="1170" y="537"/>
                  </a:cxn>
                  <a:cxn ang="0">
                    <a:pos x="1225" y="595"/>
                  </a:cxn>
                  <a:cxn ang="0">
                    <a:pos x="1157" y="651"/>
                  </a:cxn>
                  <a:cxn ang="0">
                    <a:pos x="1087" y="711"/>
                  </a:cxn>
                  <a:cxn ang="0">
                    <a:pos x="1049" y="730"/>
                  </a:cxn>
                  <a:cxn ang="0">
                    <a:pos x="972" y="684"/>
                  </a:cxn>
                  <a:cxn ang="0">
                    <a:pos x="887" y="735"/>
                  </a:cxn>
                  <a:cxn ang="0">
                    <a:pos x="838" y="747"/>
                  </a:cxn>
                  <a:cxn ang="0">
                    <a:pos x="786" y="767"/>
                  </a:cxn>
                  <a:cxn ang="0">
                    <a:pos x="793" y="825"/>
                  </a:cxn>
                  <a:cxn ang="0">
                    <a:pos x="705" y="866"/>
                  </a:cxn>
                  <a:cxn ang="0">
                    <a:pos x="633" y="917"/>
                  </a:cxn>
                  <a:cxn ang="0">
                    <a:pos x="554" y="1003"/>
                  </a:cxn>
                  <a:cxn ang="0">
                    <a:pos x="470" y="1014"/>
                  </a:cxn>
                  <a:cxn ang="0">
                    <a:pos x="459" y="940"/>
                  </a:cxn>
                  <a:cxn ang="0">
                    <a:pos x="403" y="964"/>
                  </a:cxn>
                  <a:cxn ang="0">
                    <a:pos x="362" y="1026"/>
                  </a:cxn>
                </a:cxnLst>
                <a:rect l="0" t="0" r="r" b="b"/>
                <a:pathLst>
                  <a:path w="1225" h="1047">
                    <a:moveTo>
                      <a:pt x="313" y="1047"/>
                    </a:moveTo>
                    <a:cubicBezTo>
                      <a:pt x="306" y="1040"/>
                      <a:pt x="299" y="1033"/>
                      <a:pt x="291" y="1027"/>
                    </a:cubicBezTo>
                    <a:cubicBezTo>
                      <a:pt x="287" y="1019"/>
                      <a:pt x="284" y="1011"/>
                      <a:pt x="280" y="1004"/>
                    </a:cubicBezTo>
                    <a:cubicBezTo>
                      <a:pt x="280" y="981"/>
                      <a:pt x="283" y="971"/>
                      <a:pt x="303" y="960"/>
                    </a:cubicBezTo>
                    <a:cubicBezTo>
                      <a:pt x="306" y="957"/>
                      <a:pt x="309" y="954"/>
                      <a:pt x="313" y="951"/>
                    </a:cubicBezTo>
                    <a:cubicBezTo>
                      <a:pt x="315" y="947"/>
                      <a:pt x="318" y="942"/>
                      <a:pt x="321" y="938"/>
                    </a:cubicBezTo>
                    <a:cubicBezTo>
                      <a:pt x="320" y="935"/>
                      <a:pt x="320" y="932"/>
                      <a:pt x="320" y="929"/>
                    </a:cubicBezTo>
                    <a:cubicBezTo>
                      <a:pt x="309" y="909"/>
                      <a:pt x="301" y="912"/>
                      <a:pt x="284" y="918"/>
                    </a:cubicBezTo>
                    <a:cubicBezTo>
                      <a:pt x="279" y="922"/>
                      <a:pt x="275" y="925"/>
                      <a:pt x="271" y="929"/>
                    </a:cubicBezTo>
                    <a:cubicBezTo>
                      <a:pt x="264" y="932"/>
                      <a:pt x="258" y="935"/>
                      <a:pt x="251" y="938"/>
                    </a:cubicBezTo>
                    <a:cubicBezTo>
                      <a:pt x="247" y="932"/>
                      <a:pt x="243" y="932"/>
                      <a:pt x="240" y="930"/>
                    </a:cubicBezTo>
                    <a:cubicBezTo>
                      <a:pt x="198" y="930"/>
                      <a:pt x="199" y="927"/>
                      <a:pt x="196" y="965"/>
                    </a:cubicBezTo>
                    <a:cubicBezTo>
                      <a:pt x="188" y="973"/>
                      <a:pt x="175" y="961"/>
                      <a:pt x="172" y="961"/>
                    </a:cubicBezTo>
                    <a:cubicBezTo>
                      <a:pt x="165" y="951"/>
                      <a:pt x="157" y="942"/>
                      <a:pt x="152" y="938"/>
                    </a:cubicBezTo>
                    <a:cubicBezTo>
                      <a:pt x="146" y="922"/>
                      <a:pt x="140" y="911"/>
                      <a:pt x="128" y="908"/>
                    </a:cubicBezTo>
                    <a:cubicBezTo>
                      <a:pt x="121" y="901"/>
                      <a:pt x="114" y="894"/>
                      <a:pt x="107" y="886"/>
                    </a:cubicBezTo>
                    <a:cubicBezTo>
                      <a:pt x="103" y="885"/>
                      <a:pt x="99" y="884"/>
                      <a:pt x="95" y="884"/>
                    </a:cubicBezTo>
                    <a:cubicBezTo>
                      <a:pt x="95" y="868"/>
                      <a:pt x="111" y="866"/>
                      <a:pt x="119" y="855"/>
                    </a:cubicBezTo>
                    <a:cubicBezTo>
                      <a:pt x="122" y="849"/>
                      <a:pt x="124" y="843"/>
                      <a:pt x="127" y="838"/>
                    </a:cubicBezTo>
                    <a:cubicBezTo>
                      <a:pt x="127" y="828"/>
                      <a:pt x="126" y="823"/>
                      <a:pt x="121" y="820"/>
                    </a:cubicBezTo>
                    <a:cubicBezTo>
                      <a:pt x="97" y="820"/>
                      <a:pt x="72" y="823"/>
                      <a:pt x="52" y="831"/>
                    </a:cubicBezTo>
                    <a:cubicBezTo>
                      <a:pt x="44" y="837"/>
                      <a:pt x="42" y="836"/>
                      <a:pt x="36" y="836"/>
                    </a:cubicBezTo>
                    <a:cubicBezTo>
                      <a:pt x="36" y="828"/>
                      <a:pt x="36" y="820"/>
                      <a:pt x="37" y="812"/>
                    </a:cubicBezTo>
                    <a:cubicBezTo>
                      <a:pt x="34" y="808"/>
                      <a:pt x="31" y="804"/>
                      <a:pt x="28" y="800"/>
                    </a:cubicBezTo>
                    <a:cubicBezTo>
                      <a:pt x="21" y="795"/>
                      <a:pt x="15" y="789"/>
                      <a:pt x="8" y="783"/>
                    </a:cubicBezTo>
                    <a:cubicBezTo>
                      <a:pt x="8" y="772"/>
                      <a:pt x="12" y="770"/>
                      <a:pt x="15" y="760"/>
                    </a:cubicBezTo>
                    <a:cubicBezTo>
                      <a:pt x="15" y="748"/>
                      <a:pt x="15" y="739"/>
                      <a:pt x="12" y="731"/>
                    </a:cubicBezTo>
                    <a:cubicBezTo>
                      <a:pt x="8" y="726"/>
                      <a:pt x="4" y="720"/>
                      <a:pt x="0" y="716"/>
                    </a:cubicBezTo>
                    <a:cubicBezTo>
                      <a:pt x="0" y="709"/>
                      <a:pt x="0" y="703"/>
                      <a:pt x="0" y="697"/>
                    </a:cubicBezTo>
                    <a:cubicBezTo>
                      <a:pt x="19" y="701"/>
                      <a:pt x="38" y="706"/>
                      <a:pt x="56" y="711"/>
                    </a:cubicBezTo>
                    <a:cubicBezTo>
                      <a:pt x="89" y="711"/>
                      <a:pt x="121" y="711"/>
                      <a:pt x="154" y="711"/>
                    </a:cubicBezTo>
                    <a:cubicBezTo>
                      <a:pt x="162" y="714"/>
                      <a:pt x="181" y="717"/>
                      <a:pt x="193" y="723"/>
                    </a:cubicBezTo>
                    <a:cubicBezTo>
                      <a:pt x="203" y="731"/>
                      <a:pt x="214" y="739"/>
                      <a:pt x="224" y="748"/>
                    </a:cubicBezTo>
                    <a:cubicBezTo>
                      <a:pt x="227" y="749"/>
                      <a:pt x="230" y="750"/>
                      <a:pt x="233" y="752"/>
                    </a:cubicBezTo>
                    <a:cubicBezTo>
                      <a:pt x="242" y="753"/>
                      <a:pt x="252" y="755"/>
                      <a:pt x="262" y="757"/>
                    </a:cubicBezTo>
                    <a:cubicBezTo>
                      <a:pt x="266" y="760"/>
                      <a:pt x="270" y="763"/>
                      <a:pt x="275" y="766"/>
                    </a:cubicBezTo>
                    <a:cubicBezTo>
                      <a:pt x="287" y="769"/>
                      <a:pt x="300" y="773"/>
                      <a:pt x="312" y="777"/>
                    </a:cubicBezTo>
                    <a:cubicBezTo>
                      <a:pt x="322" y="782"/>
                      <a:pt x="332" y="806"/>
                      <a:pt x="352" y="791"/>
                    </a:cubicBezTo>
                    <a:cubicBezTo>
                      <a:pt x="359" y="781"/>
                      <a:pt x="370" y="777"/>
                      <a:pt x="382" y="773"/>
                    </a:cubicBezTo>
                    <a:cubicBezTo>
                      <a:pt x="395" y="762"/>
                      <a:pt x="399" y="760"/>
                      <a:pt x="419" y="756"/>
                    </a:cubicBezTo>
                    <a:cubicBezTo>
                      <a:pt x="419" y="750"/>
                      <a:pt x="432" y="750"/>
                      <a:pt x="436" y="747"/>
                    </a:cubicBezTo>
                    <a:cubicBezTo>
                      <a:pt x="448" y="745"/>
                      <a:pt x="458" y="733"/>
                      <a:pt x="469" y="732"/>
                    </a:cubicBezTo>
                    <a:cubicBezTo>
                      <a:pt x="479" y="725"/>
                      <a:pt x="487" y="725"/>
                      <a:pt x="502" y="726"/>
                    </a:cubicBezTo>
                    <a:cubicBezTo>
                      <a:pt x="514" y="729"/>
                      <a:pt x="555" y="739"/>
                      <a:pt x="567" y="726"/>
                    </a:cubicBezTo>
                    <a:cubicBezTo>
                      <a:pt x="594" y="724"/>
                      <a:pt x="613" y="699"/>
                      <a:pt x="630" y="678"/>
                    </a:cubicBezTo>
                    <a:cubicBezTo>
                      <a:pt x="636" y="673"/>
                      <a:pt x="643" y="668"/>
                      <a:pt x="649" y="663"/>
                    </a:cubicBezTo>
                    <a:cubicBezTo>
                      <a:pt x="654" y="658"/>
                      <a:pt x="660" y="653"/>
                      <a:pt x="666" y="649"/>
                    </a:cubicBezTo>
                    <a:cubicBezTo>
                      <a:pt x="670" y="647"/>
                      <a:pt x="678" y="643"/>
                      <a:pt x="683" y="638"/>
                    </a:cubicBezTo>
                    <a:cubicBezTo>
                      <a:pt x="683" y="633"/>
                      <a:pt x="683" y="628"/>
                      <a:pt x="683" y="623"/>
                    </a:cubicBezTo>
                    <a:cubicBezTo>
                      <a:pt x="676" y="617"/>
                      <a:pt x="670" y="611"/>
                      <a:pt x="663" y="605"/>
                    </a:cubicBezTo>
                    <a:cubicBezTo>
                      <a:pt x="662" y="601"/>
                      <a:pt x="661" y="597"/>
                      <a:pt x="660" y="593"/>
                    </a:cubicBezTo>
                    <a:cubicBezTo>
                      <a:pt x="662" y="571"/>
                      <a:pt x="661" y="557"/>
                      <a:pt x="680" y="549"/>
                    </a:cubicBezTo>
                    <a:cubicBezTo>
                      <a:pt x="680" y="542"/>
                      <a:pt x="693" y="553"/>
                      <a:pt x="707" y="564"/>
                    </a:cubicBezTo>
                    <a:cubicBezTo>
                      <a:pt x="712" y="565"/>
                      <a:pt x="716" y="567"/>
                      <a:pt x="722" y="568"/>
                    </a:cubicBezTo>
                    <a:cubicBezTo>
                      <a:pt x="726" y="568"/>
                      <a:pt x="732" y="568"/>
                      <a:pt x="737" y="568"/>
                    </a:cubicBezTo>
                    <a:cubicBezTo>
                      <a:pt x="755" y="563"/>
                      <a:pt x="771" y="538"/>
                      <a:pt x="785" y="522"/>
                    </a:cubicBezTo>
                    <a:cubicBezTo>
                      <a:pt x="794" y="513"/>
                      <a:pt x="802" y="518"/>
                      <a:pt x="817" y="518"/>
                    </a:cubicBezTo>
                    <a:cubicBezTo>
                      <a:pt x="822" y="512"/>
                      <a:pt x="829" y="511"/>
                      <a:pt x="837" y="508"/>
                    </a:cubicBezTo>
                    <a:cubicBezTo>
                      <a:pt x="842" y="503"/>
                      <a:pt x="847" y="498"/>
                      <a:pt x="852" y="493"/>
                    </a:cubicBezTo>
                    <a:cubicBezTo>
                      <a:pt x="857" y="493"/>
                      <a:pt x="861" y="476"/>
                      <a:pt x="861" y="475"/>
                    </a:cubicBezTo>
                    <a:cubicBezTo>
                      <a:pt x="871" y="447"/>
                      <a:pt x="878" y="457"/>
                      <a:pt x="903" y="446"/>
                    </a:cubicBezTo>
                    <a:cubicBezTo>
                      <a:pt x="911" y="436"/>
                      <a:pt x="920" y="431"/>
                      <a:pt x="932" y="425"/>
                    </a:cubicBezTo>
                    <a:cubicBezTo>
                      <a:pt x="941" y="416"/>
                      <a:pt x="977" y="422"/>
                      <a:pt x="997" y="423"/>
                    </a:cubicBezTo>
                    <a:cubicBezTo>
                      <a:pt x="999" y="422"/>
                      <a:pt x="1002" y="420"/>
                      <a:pt x="1005" y="419"/>
                    </a:cubicBezTo>
                    <a:cubicBezTo>
                      <a:pt x="1018" y="406"/>
                      <a:pt x="1011" y="389"/>
                      <a:pt x="1005" y="380"/>
                    </a:cubicBezTo>
                    <a:cubicBezTo>
                      <a:pt x="1000" y="376"/>
                      <a:pt x="995" y="371"/>
                      <a:pt x="990" y="367"/>
                    </a:cubicBezTo>
                    <a:cubicBezTo>
                      <a:pt x="982" y="361"/>
                      <a:pt x="973" y="356"/>
                      <a:pt x="964" y="351"/>
                    </a:cubicBezTo>
                    <a:cubicBezTo>
                      <a:pt x="962" y="341"/>
                      <a:pt x="949" y="331"/>
                      <a:pt x="947" y="330"/>
                    </a:cubicBezTo>
                    <a:cubicBezTo>
                      <a:pt x="941" y="330"/>
                      <a:pt x="935" y="330"/>
                      <a:pt x="929" y="330"/>
                    </a:cubicBezTo>
                    <a:cubicBezTo>
                      <a:pt x="926" y="333"/>
                      <a:pt x="923" y="337"/>
                      <a:pt x="921" y="340"/>
                    </a:cubicBezTo>
                    <a:cubicBezTo>
                      <a:pt x="915" y="340"/>
                      <a:pt x="909" y="340"/>
                      <a:pt x="904" y="340"/>
                    </a:cubicBezTo>
                    <a:cubicBezTo>
                      <a:pt x="903" y="347"/>
                      <a:pt x="901" y="354"/>
                      <a:pt x="900" y="361"/>
                    </a:cubicBezTo>
                    <a:cubicBezTo>
                      <a:pt x="887" y="366"/>
                      <a:pt x="872" y="354"/>
                      <a:pt x="867" y="352"/>
                    </a:cubicBezTo>
                    <a:cubicBezTo>
                      <a:pt x="861" y="352"/>
                      <a:pt x="856" y="352"/>
                      <a:pt x="851" y="352"/>
                    </a:cubicBezTo>
                    <a:cubicBezTo>
                      <a:pt x="840" y="356"/>
                      <a:pt x="835" y="361"/>
                      <a:pt x="828" y="366"/>
                    </a:cubicBezTo>
                    <a:cubicBezTo>
                      <a:pt x="811" y="366"/>
                      <a:pt x="808" y="353"/>
                      <a:pt x="808" y="344"/>
                    </a:cubicBezTo>
                    <a:cubicBezTo>
                      <a:pt x="813" y="339"/>
                      <a:pt x="819" y="334"/>
                      <a:pt x="825" y="328"/>
                    </a:cubicBezTo>
                    <a:cubicBezTo>
                      <a:pt x="825" y="314"/>
                      <a:pt x="824" y="307"/>
                      <a:pt x="825" y="298"/>
                    </a:cubicBezTo>
                    <a:cubicBezTo>
                      <a:pt x="828" y="290"/>
                      <a:pt x="832" y="283"/>
                      <a:pt x="835" y="276"/>
                    </a:cubicBezTo>
                    <a:cubicBezTo>
                      <a:pt x="835" y="258"/>
                      <a:pt x="834" y="249"/>
                      <a:pt x="843" y="238"/>
                    </a:cubicBezTo>
                    <a:cubicBezTo>
                      <a:pt x="847" y="238"/>
                      <a:pt x="850" y="238"/>
                      <a:pt x="854" y="238"/>
                    </a:cubicBezTo>
                    <a:cubicBezTo>
                      <a:pt x="870" y="240"/>
                      <a:pt x="897" y="246"/>
                      <a:pt x="914" y="233"/>
                    </a:cubicBezTo>
                    <a:cubicBezTo>
                      <a:pt x="924" y="222"/>
                      <a:pt x="937" y="214"/>
                      <a:pt x="946" y="202"/>
                    </a:cubicBezTo>
                    <a:cubicBezTo>
                      <a:pt x="946" y="185"/>
                      <a:pt x="944" y="142"/>
                      <a:pt x="958" y="135"/>
                    </a:cubicBezTo>
                    <a:cubicBezTo>
                      <a:pt x="971" y="118"/>
                      <a:pt x="965" y="100"/>
                      <a:pt x="978" y="87"/>
                    </a:cubicBezTo>
                    <a:cubicBezTo>
                      <a:pt x="977" y="80"/>
                      <a:pt x="977" y="72"/>
                      <a:pt x="977" y="64"/>
                    </a:cubicBezTo>
                    <a:cubicBezTo>
                      <a:pt x="976" y="63"/>
                      <a:pt x="976" y="61"/>
                      <a:pt x="975" y="59"/>
                    </a:cubicBezTo>
                    <a:cubicBezTo>
                      <a:pt x="971" y="54"/>
                      <a:pt x="967" y="50"/>
                      <a:pt x="963" y="46"/>
                    </a:cubicBezTo>
                    <a:cubicBezTo>
                      <a:pt x="959" y="43"/>
                      <a:pt x="955" y="41"/>
                      <a:pt x="951" y="40"/>
                    </a:cubicBezTo>
                    <a:cubicBezTo>
                      <a:pt x="951" y="23"/>
                      <a:pt x="960" y="17"/>
                      <a:pt x="974" y="10"/>
                    </a:cubicBezTo>
                    <a:cubicBezTo>
                      <a:pt x="986" y="10"/>
                      <a:pt x="993" y="0"/>
                      <a:pt x="1006" y="0"/>
                    </a:cubicBezTo>
                    <a:cubicBezTo>
                      <a:pt x="1006" y="3"/>
                      <a:pt x="1009" y="5"/>
                      <a:pt x="1012" y="8"/>
                    </a:cubicBezTo>
                    <a:cubicBezTo>
                      <a:pt x="1012" y="13"/>
                      <a:pt x="1011" y="18"/>
                      <a:pt x="1010" y="23"/>
                    </a:cubicBezTo>
                    <a:cubicBezTo>
                      <a:pt x="1003" y="31"/>
                      <a:pt x="999" y="31"/>
                      <a:pt x="999" y="43"/>
                    </a:cubicBezTo>
                    <a:cubicBezTo>
                      <a:pt x="1003" y="46"/>
                      <a:pt x="1007" y="50"/>
                      <a:pt x="1012" y="53"/>
                    </a:cubicBezTo>
                    <a:cubicBezTo>
                      <a:pt x="1017" y="60"/>
                      <a:pt x="1019" y="62"/>
                      <a:pt x="1033" y="64"/>
                    </a:cubicBezTo>
                    <a:cubicBezTo>
                      <a:pt x="1035" y="57"/>
                      <a:pt x="1036" y="51"/>
                      <a:pt x="1037" y="44"/>
                    </a:cubicBezTo>
                    <a:cubicBezTo>
                      <a:pt x="1043" y="44"/>
                      <a:pt x="1050" y="43"/>
                      <a:pt x="1062" y="50"/>
                    </a:cubicBezTo>
                    <a:cubicBezTo>
                      <a:pt x="1063" y="53"/>
                      <a:pt x="1065" y="55"/>
                      <a:pt x="1066" y="57"/>
                    </a:cubicBezTo>
                    <a:cubicBezTo>
                      <a:pt x="1068" y="70"/>
                      <a:pt x="1071" y="86"/>
                      <a:pt x="1081" y="99"/>
                    </a:cubicBezTo>
                    <a:cubicBezTo>
                      <a:pt x="1082" y="100"/>
                      <a:pt x="1085" y="101"/>
                      <a:pt x="1087" y="103"/>
                    </a:cubicBezTo>
                    <a:cubicBezTo>
                      <a:pt x="1092" y="102"/>
                      <a:pt x="1098" y="102"/>
                      <a:pt x="1104" y="101"/>
                    </a:cubicBezTo>
                    <a:cubicBezTo>
                      <a:pt x="1119" y="93"/>
                      <a:pt x="1137" y="99"/>
                      <a:pt x="1152" y="84"/>
                    </a:cubicBezTo>
                    <a:cubicBezTo>
                      <a:pt x="1161" y="62"/>
                      <a:pt x="1177" y="58"/>
                      <a:pt x="1192" y="81"/>
                    </a:cubicBezTo>
                    <a:cubicBezTo>
                      <a:pt x="1196" y="91"/>
                      <a:pt x="1200" y="101"/>
                      <a:pt x="1204" y="111"/>
                    </a:cubicBezTo>
                    <a:cubicBezTo>
                      <a:pt x="1204" y="121"/>
                      <a:pt x="1195" y="154"/>
                      <a:pt x="1189" y="165"/>
                    </a:cubicBezTo>
                    <a:cubicBezTo>
                      <a:pt x="1189" y="169"/>
                      <a:pt x="1189" y="174"/>
                      <a:pt x="1189" y="179"/>
                    </a:cubicBezTo>
                    <a:cubicBezTo>
                      <a:pt x="1193" y="187"/>
                      <a:pt x="1197" y="196"/>
                      <a:pt x="1202" y="205"/>
                    </a:cubicBezTo>
                    <a:cubicBezTo>
                      <a:pt x="1202" y="215"/>
                      <a:pt x="1184" y="237"/>
                      <a:pt x="1205" y="251"/>
                    </a:cubicBezTo>
                    <a:cubicBezTo>
                      <a:pt x="1207" y="258"/>
                      <a:pt x="1206" y="272"/>
                      <a:pt x="1205" y="285"/>
                    </a:cubicBezTo>
                    <a:cubicBezTo>
                      <a:pt x="1201" y="286"/>
                      <a:pt x="1197" y="287"/>
                      <a:pt x="1193" y="287"/>
                    </a:cubicBezTo>
                    <a:cubicBezTo>
                      <a:pt x="1185" y="279"/>
                      <a:pt x="1189" y="271"/>
                      <a:pt x="1189" y="266"/>
                    </a:cubicBezTo>
                    <a:cubicBezTo>
                      <a:pt x="1187" y="260"/>
                      <a:pt x="1187" y="260"/>
                      <a:pt x="1182" y="256"/>
                    </a:cubicBezTo>
                    <a:cubicBezTo>
                      <a:pt x="1158" y="257"/>
                      <a:pt x="1175" y="265"/>
                      <a:pt x="1166" y="280"/>
                    </a:cubicBezTo>
                    <a:cubicBezTo>
                      <a:pt x="1154" y="291"/>
                      <a:pt x="1149" y="298"/>
                      <a:pt x="1145" y="315"/>
                    </a:cubicBezTo>
                    <a:cubicBezTo>
                      <a:pt x="1142" y="323"/>
                      <a:pt x="1131" y="334"/>
                      <a:pt x="1124" y="339"/>
                    </a:cubicBezTo>
                    <a:cubicBezTo>
                      <a:pt x="1123" y="346"/>
                      <a:pt x="1122" y="353"/>
                      <a:pt x="1122" y="360"/>
                    </a:cubicBezTo>
                    <a:cubicBezTo>
                      <a:pt x="1126" y="364"/>
                      <a:pt x="1128" y="367"/>
                      <a:pt x="1134" y="377"/>
                    </a:cubicBezTo>
                    <a:cubicBezTo>
                      <a:pt x="1139" y="380"/>
                      <a:pt x="1146" y="384"/>
                      <a:pt x="1152" y="389"/>
                    </a:cubicBezTo>
                    <a:cubicBezTo>
                      <a:pt x="1157" y="388"/>
                      <a:pt x="1162" y="387"/>
                      <a:pt x="1167" y="387"/>
                    </a:cubicBezTo>
                    <a:cubicBezTo>
                      <a:pt x="1169" y="383"/>
                      <a:pt x="1172" y="378"/>
                      <a:pt x="1175" y="374"/>
                    </a:cubicBezTo>
                    <a:cubicBezTo>
                      <a:pt x="1176" y="376"/>
                      <a:pt x="1181" y="383"/>
                      <a:pt x="1181" y="393"/>
                    </a:cubicBezTo>
                    <a:cubicBezTo>
                      <a:pt x="1174" y="395"/>
                      <a:pt x="1167" y="397"/>
                      <a:pt x="1161" y="400"/>
                    </a:cubicBezTo>
                    <a:cubicBezTo>
                      <a:pt x="1161" y="405"/>
                      <a:pt x="1159" y="415"/>
                      <a:pt x="1170" y="420"/>
                    </a:cubicBezTo>
                    <a:cubicBezTo>
                      <a:pt x="1163" y="430"/>
                      <a:pt x="1154" y="442"/>
                      <a:pt x="1145" y="447"/>
                    </a:cubicBezTo>
                    <a:cubicBezTo>
                      <a:pt x="1142" y="447"/>
                      <a:pt x="1139" y="446"/>
                      <a:pt x="1137" y="446"/>
                    </a:cubicBezTo>
                    <a:cubicBezTo>
                      <a:pt x="1129" y="440"/>
                      <a:pt x="1122" y="436"/>
                      <a:pt x="1114" y="431"/>
                    </a:cubicBezTo>
                    <a:cubicBezTo>
                      <a:pt x="1111" y="431"/>
                      <a:pt x="1107" y="431"/>
                      <a:pt x="1104" y="431"/>
                    </a:cubicBezTo>
                    <a:cubicBezTo>
                      <a:pt x="1102" y="434"/>
                      <a:pt x="1098" y="439"/>
                      <a:pt x="1098" y="443"/>
                    </a:cubicBezTo>
                    <a:cubicBezTo>
                      <a:pt x="1098" y="448"/>
                      <a:pt x="1098" y="453"/>
                      <a:pt x="1098" y="458"/>
                    </a:cubicBezTo>
                    <a:cubicBezTo>
                      <a:pt x="1103" y="466"/>
                      <a:pt x="1121" y="470"/>
                      <a:pt x="1131" y="488"/>
                    </a:cubicBezTo>
                    <a:cubicBezTo>
                      <a:pt x="1131" y="494"/>
                      <a:pt x="1131" y="501"/>
                      <a:pt x="1131" y="508"/>
                    </a:cubicBezTo>
                    <a:cubicBezTo>
                      <a:pt x="1137" y="516"/>
                      <a:pt x="1143" y="532"/>
                      <a:pt x="1148" y="546"/>
                    </a:cubicBezTo>
                    <a:cubicBezTo>
                      <a:pt x="1149" y="548"/>
                      <a:pt x="1151" y="550"/>
                      <a:pt x="1153" y="552"/>
                    </a:cubicBezTo>
                    <a:cubicBezTo>
                      <a:pt x="1155" y="552"/>
                      <a:pt x="1158" y="552"/>
                      <a:pt x="1161" y="552"/>
                    </a:cubicBezTo>
                    <a:cubicBezTo>
                      <a:pt x="1164" y="547"/>
                      <a:pt x="1167" y="542"/>
                      <a:pt x="1170" y="537"/>
                    </a:cubicBezTo>
                    <a:cubicBezTo>
                      <a:pt x="1174" y="533"/>
                      <a:pt x="1179" y="529"/>
                      <a:pt x="1184" y="526"/>
                    </a:cubicBezTo>
                    <a:cubicBezTo>
                      <a:pt x="1188" y="533"/>
                      <a:pt x="1195" y="542"/>
                      <a:pt x="1202" y="557"/>
                    </a:cubicBezTo>
                    <a:cubicBezTo>
                      <a:pt x="1204" y="569"/>
                      <a:pt x="1204" y="581"/>
                      <a:pt x="1223" y="590"/>
                    </a:cubicBezTo>
                    <a:cubicBezTo>
                      <a:pt x="1223" y="592"/>
                      <a:pt x="1224" y="594"/>
                      <a:pt x="1225" y="595"/>
                    </a:cubicBezTo>
                    <a:cubicBezTo>
                      <a:pt x="1222" y="601"/>
                      <a:pt x="1223" y="616"/>
                      <a:pt x="1223" y="627"/>
                    </a:cubicBezTo>
                    <a:cubicBezTo>
                      <a:pt x="1221" y="629"/>
                      <a:pt x="1218" y="631"/>
                      <a:pt x="1217" y="634"/>
                    </a:cubicBezTo>
                    <a:cubicBezTo>
                      <a:pt x="1206" y="634"/>
                      <a:pt x="1204" y="629"/>
                      <a:pt x="1200" y="627"/>
                    </a:cubicBezTo>
                    <a:cubicBezTo>
                      <a:pt x="1171" y="627"/>
                      <a:pt x="1167" y="631"/>
                      <a:pt x="1157" y="651"/>
                    </a:cubicBezTo>
                    <a:cubicBezTo>
                      <a:pt x="1155" y="653"/>
                      <a:pt x="1154" y="654"/>
                      <a:pt x="1152" y="655"/>
                    </a:cubicBezTo>
                    <a:cubicBezTo>
                      <a:pt x="1152" y="661"/>
                      <a:pt x="1124" y="680"/>
                      <a:pt x="1119" y="683"/>
                    </a:cubicBezTo>
                    <a:cubicBezTo>
                      <a:pt x="1116" y="688"/>
                      <a:pt x="1100" y="700"/>
                      <a:pt x="1093" y="704"/>
                    </a:cubicBezTo>
                    <a:cubicBezTo>
                      <a:pt x="1091" y="706"/>
                      <a:pt x="1089" y="709"/>
                      <a:pt x="1087" y="711"/>
                    </a:cubicBezTo>
                    <a:cubicBezTo>
                      <a:pt x="1083" y="711"/>
                      <a:pt x="1081" y="712"/>
                      <a:pt x="1078" y="713"/>
                    </a:cubicBezTo>
                    <a:cubicBezTo>
                      <a:pt x="1074" y="709"/>
                      <a:pt x="1071" y="706"/>
                      <a:pt x="1067" y="703"/>
                    </a:cubicBezTo>
                    <a:cubicBezTo>
                      <a:pt x="1061" y="684"/>
                      <a:pt x="1056" y="684"/>
                      <a:pt x="1044" y="684"/>
                    </a:cubicBezTo>
                    <a:cubicBezTo>
                      <a:pt x="1038" y="695"/>
                      <a:pt x="1034" y="715"/>
                      <a:pt x="1049" y="730"/>
                    </a:cubicBezTo>
                    <a:cubicBezTo>
                      <a:pt x="1049" y="737"/>
                      <a:pt x="1050" y="745"/>
                      <a:pt x="1050" y="753"/>
                    </a:cubicBezTo>
                    <a:cubicBezTo>
                      <a:pt x="1031" y="754"/>
                      <a:pt x="1013" y="757"/>
                      <a:pt x="1002" y="749"/>
                    </a:cubicBezTo>
                    <a:cubicBezTo>
                      <a:pt x="1000" y="731"/>
                      <a:pt x="994" y="726"/>
                      <a:pt x="987" y="717"/>
                    </a:cubicBezTo>
                    <a:cubicBezTo>
                      <a:pt x="982" y="706"/>
                      <a:pt x="976" y="695"/>
                      <a:pt x="972" y="684"/>
                    </a:cubicBezTo>
                    <a:cubicBezTo>
                      <a:pt x="960" y="673"/>
                      <a:pt x="962" y="677"/>
                      <a:pt x="952" y="676"/>
                    </a:cubicBezTo>
                    <a:cubicBezTo>
                      <a:pt x="944" y="684"/>
                      <a:pt x="931" y="690"/>
                      <a:pt x="923" y="697"/>
                    </a:cubicBezTo>
                    <a:cubicBezTo>
                      <a:pt x="920" y="704"/>
                      <a:pt x="919" y="717"/>
                      <a:pt x="923" y="732"/>
                    </a:cubicBezTo>
                    <a:cubicBezTo>
                      <a:pt x="911" y="733"/>
                      <a:pt x="899" y="734"/>
                      <a:pt x="887" y="735"/>
                    </a:cubicBezTo>
                    <a:cubicBezTo>
                      <a:pt x="877" y="742"/>
                      <a:pt x="866" y="748"/>
                      <a:pt x="855" y="754"/>
                    </a:cubicBezTo>
                    <a:cubicBezTo>
                      <a:pt x="852" y="759"/>
                      <a:pt x="850" y="767"/>
                      <a:pt x="844" y="767"/>
                    </a:cubicBezTo>
                    <a:cubicBezTo>
                      <a:pt x="834" y="762"/>
                      <a:pt x="832" y="757"/>
                      <a:pt x="832" y="752"/>
                    </a:cubicBezTo>
                    <a:cubicBezTo>
                      <a:pt x="834" y="750"/>
                      <a:pt x="836" y="749"/>
                      <a:pt x="838" y="747"/>
                    </a:cubicBezTo>
                    <a:cubicBezTo>
                      <a:pt x="838" y="729"/>
                      <a:pt x="826" y="720"/>
                      <a:pt x="814" y="720"/>
                    </a:cubicBezTo>
                    <a:cubicBezTo>
                      <a:pt x="798" y="728"/>
                      <a:pt x="797" y="737"/>
                      <a:pt x="801" y="758"/>
                    </a:cubicBezTo>
                    <a:cubicBezTo>
                      <a:pt x="798" y="758"/>
                      <a:pt x="794" y="759"/>
                      <a:pt x="791" y="759"/>
                    </a:cubicBezTo>
                    <a:cubicBezTo>
                      <a:pt x="789" y="762"/>
                      <a:pt x="788" y="765"/>
                      <a:pt x="786" y="767"/>
                    </a:cubicBezTo>
                    <a:cubicBezTo>
                      <a:pt x="785" y="768"/>
                      <a:pt x="783" y="769"/>
                      <a:pt x="781" y="770"/>
                    </a:cubicBezTo>
                    <a:cubicBezTo>
                      <a:pt x="781" y="780"/>
                      <a:pt x="781" y="791"/>
                      <a:pt x="781" y="802"/>
                    </a:cubicBezTo>
                    <a:cubicBezTo>
                      <a:pt x="785" y="806"/>
                      <a:pt x="788" y="810"/>
                      <a:pt x="792" y="815"/>
                    </a:cubicBezTo>
                    <a:cubicBezTo>
                      <a:pt x="792" y="818"/>
                      <a:pt x="792" y="821"/>
                      <a:pt x="793" y="825"/>
                    </a:cubicBezTo>
                    <a:cubicBezTo>
                      <a:pt x="791" y="828"/>
                      <a:pt x="788" y="832"/>
                      <a:pt x="786" y="835"/>
                    </a:cubicBezTo>
                    <a:cubicBezTo>
                      <a:pt x="770" y="846"/>
                      <a:pt x="753" y="850"/>
                      <a:pt x="738" y="848"/>
                    </a:cubicBezTo>
                    <a:cubicBezTo>
                      <a:pt x="723" y="848"/>
                      <a:pt x="721" y="855"/>
                      <a:pt x="713" y="859"/>
                    </a:cubicBezTo>
                    <a:cubicBezTo>
                      <a:pt x="710" y="862"/>
                      <a:pt x="708" y="864"/>
                      <a:pt x="705" y="866"/>
                    </a:cubicBezTo>
                    <a:cubicBezTo>
                      <a:pt x="698" y="882"/>
                      <a:pt x="682" y="897"/>
                      <a:pt x="669" y="911"/>
                    </a:cubicBezTo>
                    <a:cubicBezTo>
                      <a:pt x="664" y="908"/>
                      <a:pt x="659" y="905"/>
                      <a:pt x="655" y="902"/>
                    </a:cubicBezTo>
                    <a:cubicBezTo>
                      <a:pt x="650" y="902"/>
                      <a:pt x="644" y="902"/>
                      <a:pt x="640" y="903"/>
                    </a:cubicBezTo>
                    <a:cubicBezTo>
                      <a:pt x="639" y="908"/>
                      <a:pt x="637" y="915"/>
                      <a:pt x="633" y="917"/>
                    </a:cubicBezTo>
                    <a:cubicBezTo>
                      <a:pt x="626" y="907"/>
                      <a:pt x="618" y="908"/>
                      <a:pt x="613" y="909"/>
                    </a:cubicBezTo>
                    <a:cubicBezTo>
                      <a:pt x="610" y="916"/>
                      <a:pt x="606" y="924"/>
                      <a:pt x="599" y="929"/>
                    </a:cubicBezTo>
                    <a:cubicBezTo>
                      <a:pt x="581" y="937"/>
                      <a:pt x="574" y="963"/>
                      <a:pt x="558" y="973"/>
                    </a:cubicBezTo>
                    <a:cubicBezTo>
                      <a:pt x="554" y="982"/>
                      <a:pt x="554" y="990"/>
                      <a:pt x="554" y="1003"/>
                    </a:cubicBezTo>
                    <a:cubicBezTo>
                      <a:pt x="555" y="1008"/>
                      <a:pt x="554" y="1021"/>
                      <a:pt x="551" y="1029"/>
                    </a:cubicBezTo>
                    <a:cubicBezTo>
                      <a:pt x="550" y="1030"/>
                      <a:pt x="549" y="1030"/>
                      <a:pt x="548" y="1031"/>
                    </a:cubicBezTo>
                    <a:cubicBezTo>
                      <a:pt x="524" y="1031"/>
                      <a:pt x="507" y="1027"/>
                      <a:pt x="489" y="1024"/>
                    </a:cubicBezTo>
                    <a:cubicBezTo>
                      <a:pt x="482" y="1020"/>
                      <a:pt x="476" y="1017"/>
                      <a:pt x="470" y="1014"/>
                    </a:cubicBezTo>
                    <a:cubicBezTo>
                      <a:pt x="467" y="1010"/>
                      <a:pt x="463" y="1007"/>
                      <a:pt x="460" y="1003"/>
                    </a:cubicBezTo>
                    <a:cubicBezTo>
                      <a:pt x="454" y="1001"/>
                      <a:pt x="447" y="1000"/>
                      <a:pt x="441" y="999"/>
                    </a:cubicBezTo>
                    <a:cubicBezTo>
                      <a:pt x="441" y="993"/>
                      <a:pt x="441" y="987"/>
                      <a:pt x="441" y="981"/>
                    </a:cubicBezTo>
                    <a:cubicBezTo>
                      <a:pt x="449" y="970"/>
                      <a:pt x="459" y="954"/>
                      <a:pt x="459" y="940"/>
                    </a:cubicBezTo>
                    <a:cubicBezTo>
                      <a:pt x="455" y="922"/>
                      <a:pt x="442" y="926"/>
                      <a:pt x="434" y="926"/>
                    </a:cubicBezTo>
                    <a:cubicBezTo>
                      <a:pt x="431" y="927"/>
                      <a:pt x="428" y="929"/>
                      <a:pt x="426" y="931"/>
                    </a:cubicBezTo>
                    <a:cubicBezTo>
                      <a:pt x="405" y="932"/>
                      <a:pt x="413" y="931"/>
                      <a:pt x="409" y="952"/>
                    </a:cubicBezTo>
                    <a:cubicBezTo>
                      <a:pt x="405" y="957"/>
                      <a:pt x="405" y="958"/>
                      <a:pt x="403" y="964"/>
                    </a:cubicBezTo>
                    <a:cubicBezTo>
                      <a:pt x="399" y="970"/>
                      <a:pt x="396" y="977"/>
                      <a:pt x="392" y="984"/>
                    </a:cubicBezTo>
                    <a:cubicBezTo>
                      <a:pt x="392" y="991"/>
                      <a:pt x="393" y="998"/>
                      <a:pt x="393" y="1006"/>
                    </a:cubicBezTo>
                    <a:cubicBezTo>
                      <a:pt x="391" y="1009"/>
                      <a:pt x="389" y="1012"/>
                      <a:pt x="386" y="1015"/>
                    </a:cubicBezTo>
                    <a:cubicBezTo>
                      <a:pt x="371" y="1017"/>
                      <a:pt x="370" y="1018"/>
                      <a:pt x="362" y="1026"/>
                    </a:cubicBezTo>
                    <a:cubicBezTo>
                      <a:pt x="352" y="1028"/>
                      <a:pt x="342" y="1030"/>
                      <a:pt x="332" y="1033"/>
                    </a:cubicBezTo>
                    <a:cubicBezTo>
                      <a:pt x="322" y="1037"/>
                      <a:pt x="320" y="1044"/>
                      <a:pt x="313" y="1047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Freeform 72"/>
              <p:cNvSpPr/>
              <p:nvPr/>
            </p:nvSpPr>
            <p:spPr bwMode="auto">
              <a:xfrm rot="252837">
                <a:off x="4668078" y="2809916"/>
                <a:ext cx="271462" cy="303212"/>
              </a:xfrm>
              <a:custGeom>
                <a:avLst/>
                <a:gdLst/>
                <a:ahLst/>
                <a:cxnLst>
                  <a:cxn ang="0">
                    <a:pos x="112" y="148"/>
                  </a:cxn>
                  <a:cxn ang="0">
                    <a:pos x="90" y="133"/>
                  </a:cxn>
                  <a:cxn ang="0">
                    <a:pos x="80" y="99"/>
                  </a:cxn>
                  <a:cxn ang="0">
                    <a:pos x="78" y="93"/>
                  </a:cxn>
                  <a:cxn ang="0">
                    <a:pos x="37" y="81"/>
                  </a:cxn>
                  <a:cxn ang="0">
                    <a:pos x="30" y="89"/>
                  </a:cxn>
                  <a:cxn ang="0">
                    <a:pos x="2" y="89"/>
                  </a:cxn>
                  <a:cxn ang="0">
                    <a:pos x="12" y="68"/>
                  </a:cxn>
                  <a:cxn ang="0">
                    <a:pos x="24" y="59"/>
                  </a:cxn>
                  <a:cxn ang="0">
                    <a:pos x="21" y="32"/>
                  </a:cxn>
                  <a:cxn ang="0">
                    <a:pos x="48" y="13"/>
                  </a:cxn>
                  <a:cxn ang="0">
                    <a:pos x="58" y="0"/>
                  </a:cxn>
                  <a:cxn ang="0">
                    <a:pos x="68" y="9"/>
                  </a:cxn>
                  <a:cxn ang="0">
                    <a:pos x="88" y="11"/>
                  </a:cxn>
                  <a:cxn ang="0">
                    <a:pos x="90" y="52"/>
                  </a:cxn>
                  <a:cxn ang="0">
                    <a:pos x="100" y="54"/>
                  </a:cxn>
                  <a:cxn ang="0">
                    <a:pos x="106" y="59"/>
                  </a:cxn>
                  <a:cxn ang="0">
                    <a:pos x="121" y="96"/>
                  </a:cxn>
                  <a:cxn ang="0">
                    <a:pos x="132" y="110"/>
                  </a:cxn>
                  <a:cxn ang="0">
                    <a:pos x="111" y="126"/>
                  </a:cxn>
                  <a:cxn ang="0">
                    <a:pos x="112" y="148"/>
                  </a:cxn>
                </a:cxnLst>
                <a:rect l="0" t="0" r="r" b="b"/>
                <a:pathLst>
                  <a:path w="132" h="148">
                    <a:moveTo>
                      <a:pt x="112" y="148"/>
                    </a:moveTo>
                    <a:cubicBezTo>
                      <a:pt x="102" y="144"/>
                      <a:pt x="91" y="133"/>
                      <a:pt x="90" y="133"/>
                    </a:cubicBezTo>
                    <a:cubicBezTo>
                      <a:pt x="81" y="119"/>
                      <a:pt x="85" y="104"/>
                      <a:pt x="80" y="99"/>
                    </a:cubicBezTo>
                    <a:cubicBezTo>
                      <a:pt x="80" y="97"/>
                      <a:pt x="79" y="95"/>
                      <a:pt x="78" y="93"/>
                    </a:cubicBezTo>
                    <a:cubicBezTo>
                      <a:pt x="61" y="76"/>
                      <a:pt x="55" y="75"/>
                      <a:pt x="37" y="81"/>
                    </a:cubicBezTo>
                    <a:cubicBezTo>
                      <a:pt x="34" y="84"/>
                      <a:pt x="32" y="86"/>
                      <a:pt x="30" y="89"/>
                    </a:cubicBezTo>
                    <a:cubicBezTo>
                      <a:pt x="21" y="89"/>
                      <a:pt x="11" y="89"/>
                      <a:pt x="2" y="89"/>
                    </a:cubicBezTo>
                    <a:cubicBezTo>
                      <a:pt x="2" y="78"/>
                      <a:pt x="0" y="70"/>
                      <a:pt x="12" y="68"/>
                    </a:cubicBezTo>
                    <a:cubicBezTo>
                      <a:pt x="16" y="65"/>
                      <a:pt x="20" y="62"/>
                      <a:pt x="24" y="59"/>
                    </a:cubicBezTo>
                    <a:cubicBezTo>
                      <a:pt x="31" y="45"/>
                      <a:pt x="21" y="38"/>
                      <a:pt x="21" y="32"/>
                    </a:cubicBezTo>
                    <a:cubicBezTo>
                      <a:pt x="29" y="27"/>
                      <a:pt x="41" y="20"/>
                      <a:pt x="48" y="13"/>
                    </a:cubicBezTo>
                    <a:cubicBezTo>
                      <a:pt x="49" y="3"/>
                      <a:pt x="48" y="0"/>
                      <a:pt x="58" y="0"/>
                    </a:cubicBezTo>
                    <a:cubicBezTo>
                      <a:pt x="61" y="3"/>
                      <a:pt x="64" y="6"/>
                      <a:pt x="68" y="9"/>
                    </a:cubicBezTo>
                    <a:cubicBezTo>
                      <a:pt x="74" y="10"/>
                      <a:pt x="81" y="10"/>
                      <a:pt x="88" y="11"/>
                    </a:cubicBezTo>
                    <a:cubicBezTo>
                      <a:pt x="85" y="17"/>
                      <a:pt x="82" y="41"/>
                      <a:pt x="90" y="52"/>
                    </a:cubicBezTo>
                    <a:cubicBezTo>
                      <a:pt x="93" y="53"/>
                      <a:pt x="97" y="53"/>
                      <a:pt x="100" y="54"/>
                    </a:cubicBezTo>
                    <a:cubicBezTo>
                      <a:pt x="102" y="55"/>
                      <a:pt x="104" y="57"/>
                      <a:pt x="106" y="59"/>
                    </a:cubicBezTo>
                    <a:cubicBezTo>
                      <a:pt x="106" y="74"/>
                      <a:pt x="101" y="83"/>
                      <a:pt x="121" y="96"/>
                    </a:cubicBezTo>
                    <a:cubicBezTo>
                      <a:pt x="124" y="101"/>
                      <a:pt x="128" y="105"/>
                      <a:pt x="132" y="110"/>
                    </a:cubicBezTo>
                    <a:cubicBezTo>
                      <a:pt x="117" y="117"/>
                      <a:pt x="117" y="115"/>
                      <a:pt x="111" y="126"/>
                    </a:cubicBezTo>
                    <a:cubicBezTo>
                      <a:pt x="111" y="133"/>
                      <a:pt x="111" y="141"/>
                      <a:pt x="112" y="14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Freeform 73"/>
              <p:cNvSpPr/>
              <p:nvPr/>
            </p:nvSpPr>
            <p:spPr bwMode="auto">
              <a:xfrm rot="252837">
                <a:off x="4995863" y="2463800"/>
                <a:ext cx="679450" cy="635000"/>
              </a:xfrm>
              <a:custGeom>
                <a:avLst/>
                <a:gdLst/>
                <a:ahLst/>
                <a:cxnLst>
                  <a:cxn ang="0">
                    <a:pos x="134" y="310"/>
                  </a:cxn>
                  <a:cxn ang="0">
                    <a:pos x="132" y="308"/>
                  </a:cxn>
                  <a:cxn ang="0">
                    <a:pos x="148" y="289"/>
                  </a:cxn>
                  <a:cxn ang="0">
                    <a:pos x="154" y="278"/>
                  </a:cxn>
                  <a:cxn ang="0">
                    <a:pos x="154" y="269"/>
                  </a:cxn>
                  <a:cxn ang="0">
                    <a:pos x="142" y="262"/>
                  </a:cxn>
                  <a:cxn ang="0">
                    <a:pos x="158" y="226"/>
                  </a:cxn>
                  <a:cxn ang="0">
                    <a:pos x="164" y="191"/>
                  </a:cxn>
                  <a:cxn ang="0">
                    <a:pos x="142" y="168"/>
                  </a:cxn>
                  <a:cxn ang="0">
                    <a:pos x="132" y="167"/>
                  </a:cxn>
                  <a:cxn ang="0">
                    <a:pos x="113" y="170"/>
                  </a:cxn>
                  <a:cxn ang="0">
                    <a:pos x="84" y="202"/>
                  </a:cxn>
                  <a:cxn ang="0">
                    <a:pos x="62" y="233"/>
                  </a:cxn>
                  <a:cxn ang="0">
                    <a:pos x="21" y="204"/>
                  </a:cxn>
                  <a:cxn ang="0">
                    <a:pos x="1" y="194"/>
                  </a:cxn>
                  <a:cxn ang="0">
                    <a:pos x="10" y="179"/>
                  </a:cxn>
                  <a:cxn ang="0">
                    <a:pos x="23" y="163"/>
                  </a:cxn>
                  <a:cxn ang="0">
                    <a:pos x="22" y="134"/>
                  </a:cxn>
                  <a:cxn ang="0">
                    <a:pos x="19" y="133"/>
                  </a:cxn>
                  <a:cxn ang="0">
                    <a:pos x="16" y="127"/>
                  </a:cxn>
                  <a:cxn ang="0">
                    <a:pos x="12" y="116"/>
                  </a:cxn>
                  <a:cxn ang="0">
                    <a:pos x="16" y="96"/>
                  </a:cxn>
                  <a:cxn ang="0">
                    <a:pos x="28" y="113"/>
                  </a:cxn>
                  <a:cxn ang="0">
                    <a:pos x="56" y="124"/>
                  </a:cxn>
                  <a:cxn ang="0">
                    <a:pos x="66" y="114"/>
                  </a:cxn>
                  <a:cxn ang="0">
                    <a:pos x="122" y="71"/>
                  </a:cxn>
                  <a:cxn ang="0">
                    <a:pos x="138" y="46"/>
                  </a:cxn>
                  <a:cxn ang="0">
                    <a:pos x="175" y="47"/>
                  </a:cxn>
                  <a:cxn ang="0">
                    <a:pos x="187" y="47"/>
                  </a:cxn>
                  <a:cxn ang="0">
                    <a:pos x="196" y="37"/>
                  </a:cxn>
                  <a:cxn ang="0">
                    <a:pos x="196" y="9"/>
                  </a:cxn>
                  <a:cxn ang="0">
                    <a:pos x="199" y="0"/>
                  </a:cxn>
                  <a:cxn ang="0">
                    <a:pos x="223" y="17"/>
                  </a:cxn>
                  <a:cxn ang="0">
                    <a:pos x="243" y="27"/>
                  </a:cxn>
                  <a:cxn ang="0">
                    <a:pos x="247" y="15"/>
                  </a:cxn>
                  <a:cxn ang="0">
                    <a:pos x="253" y="9"/>
                  </a:cxn>
                  <a:cxn ang="0">
                    <a:pos x="257" y="13"/>
                  </a:cxn>
                  <a:cxn ang="0">
                    <a:pos x="258" y="35"/>
                  </a:cxn>
                  <a:cxn ang="0">
                    <a:pos x="290" y="71"/>
                  </a:cxn>
                  <a:cxn ang="0">
                    <a:pos x="290" y="100"/>
                  </a:cxn>
                  <a:cxn ang="0">
                    <a:pos x="298" y="109"/>
                  </a:cxn>
                  <a:cxn ang="0">
                    <a:pos x="317" y="123"/>
                  </a:cxn>
                  <a:cxn ang="0">
                    <a:pos x="331" y="132"/>
                  </a:cxn>
                  <a:cxn ang="0">
                    <a:pos x="293" y="163"/>
                  </a:cxn>
                  <a:cxn ang="0">
                    <a:pos x="282" y="173"/>
                  </a:cxn>
                  <a:cxn ang="0">
                    <a:pos x="265" y="193"/>
                  </a:cxn>
                  <a:cxn ang="0">
                    <a:pos x="260" y="215"/>
                  </a:cxn>
                  <a:cxn ang="0">
                    <a:pos x="243" y="223"/>
                  </a:cxn>
                  <a:cxn ang="0">
                    <a:pos x="175" y="267"/>
                  </a:cxn>
                  <a:cxn ang="0">
                    <a:pos x="171" y="276"/>
                  </a:cxn>
                  <a:cxn ang="0">
                    <a:pos x="163" y="304"/>
                  </a:cxn>
                  <a:cxn ang="0">
                    <a:pos x="134" y="310"/>
                  </a:cxn>
                </a:cxnLst>
                <a:rect l="0" t="0" r="r" b="b"/>
                <a:pathLst>
                  <a:path w="331" h="310">
                    <a:moveTo>
                      <a:pt x="134" y="310"/>
                    </a:moveTo>
                    <a:cubicBezTo>
                      <a:pt x="133" y="309"/>
                      <a:pt x="132" y="308"/>
                      <a:pt x="132" y="308"/>
                    </a:cubicBezTo>
                    <a:cubicBezTo>
                      <a:pt x="137" y="296"/>
                      <a:pt x="141" y="296"/>
                      <a:pt x="148" y="289"/>
                    </a:cubicBezTo>
                    <a:cubicBezTo>
                      <a:pt x="150" y="285"/>
                      <a:pt x="152" y="282"/>
                      <a:pt x="154" y="278"/>
                    </a:cubicBezTo>
                    <a:cubicBezTo>
                      <a:pt x="154" y="275"/>
                      <a:pt x="154" y="272"/>
                      <a:pt x="154" y="269"/>
                    </a:cubicBezTo>
                    <a:cubicBezTo>
                      <a:pt x="150" y="267"/>
                      <a:pt x="146" y="265"/>
                      <a:pt x="142" y="262"/>
                    </a:cubicBezTo>
                    <a:cubicBezTo>
                      <a:pt x="137" y="243"/>
                      <a:pt x="148" y="237"/>
                      <a:pt x="158" y="226"/>
                    </a:cubicBezTo>
                    <a:cubicBezTo>
                      <a:pt x="165" y="214"/>
                      <a:pt x="164" y="201"/>
                      <a:pt x="164" y="191"/>
                    </a:cubicBezTo>
                    <a:cubicBezTo>
                      <a:pt x="156" y="183"/>
                      <a:pt x="149" y="176"/>
                      <a:pt x="142" y="168"/>
                    </a:cubicBezTo>
                    <a:cubicBezTo>
                      <a:pt x="138" y="167"/>
                      <a:pt x="135" y="167"/>
                      <a:pt x="132" y="167"/>
                    </a:cubicBezTo>
                    <a:cubicBezTo>
                      <a:pt x="126" y="168"/>
                      <a:pt x="119" y="169"/>
                      <a:pt x="113" y="170"/>
                    </a:cubicBezTo>
                    <a:cubicBezTo>
                      <a:pt x="102" y="179"/>
                      <a:pt x="94" y="190"/>
                      <a:pt x="84" y="202"/>
                    </a:cubicBezTo>
                    <a:cubicBezTo>
                      <a:pt x="77" y="213"/>
                      <a:pt x="71" y="225"/>
                      <a:pt x="62" y="233"/>
                    </a:cubicBezTo>
                    <a:cubicBezTo>
                      <a:pt x="47" y="223"/>
                      <a:pt x="31" y="213"/>
                      <a:pt x="21" y="204"/>
                    </a:cubicBezTo>
                    <a:cubicBezTo>
                      <a:pt x="9" y="203"/>
                      <a:pt x="4" y="197"/>
                      <a:pt x="1" y="194"/>
                    </a:cubicBezTo>
                    <a:cubicBezTo>
                      <a:pt x="1" y="182"/>
                      <a:pt x="0" y="181"/>
                      <a:pt x="10" y="179"/>
                    </a:cubicBezTo>
                    <a:cubicBezTo>
                      <a:pt x="15" y="173"/>
                      <a:pt x="19" y="168"/>
                      <a:pt x="23" y="163"/>
                    </a:cubicBezTo>
                    <a:cubicBezTo>
                      <a:pt x="23" y="153"/>
                      <a:pt x="22" y="143"/>
                      <a:pt x="22" y="134"/>
                    </a:cubicBezTo>
                    <a:cubicBezTo>
                      <a:pt x="20" y="133"/>
                      <a:pt x="20" y="133"/>
                      <a:pt x="19" y="133"/>
                    </a:cubicBezTo>
                    <a:cubicBezTo>
                      <a:pt x="18" y="131"/>
                      <a:pt x="17" y="129"/>
                      <a:pt x="16" y="127"/>
                    </a:cubicBezTo>
                    <a:cubicBezTo>
                      <a:pt x="15" y="123"/>
                      <a:pt x="13" y="119"/>
                      <a:pt x="12" y="116"/>
                    </a:cubicBezTo>
                    <a:cubicBezTo>
                      <a:pt x="12" y="107"/>
                      <a:pt x="11" y="101"/>
                      <a:pt x="16" y="96"/>
                    </a:cubicBezTo>
                    <a:cubicBezTo>
                      <a:pt x="22" y="98"/>
                      <a:pt x="25" y="102"/>
                      <a:pt x="28" y="113"/>
                    </a:cubicBezTo>
                    <a:cubicBezTo>
                      <a:pt x="36" y="120"/>
                      <a:pt x="39" y="128"/>
                      <a:pt x="56" y="124"/>
                    </a:cubicBezTo>
                    <a:cubicBezTo>
                      <a:pt x="59" y="120"/>
                      <a:pt x="63" y="117"/>
                      <a:pt x="66" y="114"/>
                    </a:cubicBezTo>
                    <a:cubicBezTo>
                      <a:pt x="84" y="103"/>
                      <a:pt x="105" y="83"/>
                      <a:pt x="122" y="71"/>
                    </a:cubicBezTo>
                    <a:cubicBezTo>
                      <a:pt x="129" y="64"/>
                      <a:pt x="135" y="52"/>
                      <a:pt x="138" y="46"/>
                    </a:cubicBezTo>
                    <a:cubicBezTo>
                      <a:pt x="153" y="41"/>
                      <a:pt x="159" y="35"/>
                      <a:pt x="175" y="47"/>
                    </a:cubicBezTo>
                    <a:cubicBezTo>
                      <a:pt x="179" y="47"/>
                      <a:pt x="183" y="47"/>
                      <a:pt x="187" y="47"/>
                    </a:cubicBezTo>
                    <a:cubicBezTo>
                      <a:pt x="190" y="44"/>
                      <a:pt x="193" y="40"/>
                      <a:pt x="196" y="37"/>
                    </a:cubicBezTo>
                    <a:cubicBezTo>
                      <a:pt x="196" y="27"/>
                      <a:pt x="196" y="18"/>
                      <a:pt x="196" y="9"/>
                    </a:cubicBezTo>
                    <a:cubicBezTo>
                      <a:pt x="197" y="6"/>
                      <a:pt x="198" y="3"/>
                      <a:pt x="199" y="0"/>
                    </a:cubicBezTo>
                    <a:cubicBezTo>
                      <a:pt x="205" y="0"/>
                      <a:pt x="214" y="5"/>
                      <a:pt x="223" y="17"/>
                    </a:cubicBezTo>
                    <a:cubicBezTo>
                      <a:pt x="228" y="21"/>
                      <a:pt x="230" y="27"/>
                      <a:pt x="243" y="27"/>
                    </a:cubicBezTo>
                    <a:cubicBezTo>
                      <a:pt x="246" y="24"/>
                      <a:pt x="247" y="17"/>
                      <a:pt x="247" y="15"/>
                    </a:cubicBezTo>
                    <a:cubicBezTo>
                      <a:pt x="249" y="12"/>
                      <a:pt x="251" y="11"/>
                      <a:pt x="253" y="9"/>
                    </a:cubicBezTo>
                    <a:cubicBezTo>
                      <a:pt x="254" y="10"/>
                      <a:pt x="256" y="11"/>
                      <a:pt x="257" y="13"/>
                    </a:cubicBezTo>
                    <a:cubicBezTo>
                      <a:pt x="257" y="20"/>
                      <a:pt x="258" y="27"/>
                      <a:pt x="258" y="35"/>
                    </a:cubicBezTo>
                    <a:cubicBezTo>
                      <a:pt x="268" y="44"/>
                      <a:pt x="276" y="57"/>
                      <a:pt x="290" y="71"/>
                    </a:cubicBezTo>
                    <a:cubicBezTo>
                      <a:pt x="290" y="81"/>
                      <a:pt x="290" y="90"/>
                      <a:pt x="290" y="100"/>
                    </a:cubicBezTo>
                    <a:cubicBezTo>
                      <a:pt x="293" y="103"/>
                      <a:pt x="295" y="106"/>
                      <a:pt x="298" y="109"/>
                    </a:cubicBezTo>
                    <a:cubicBezTo>
                      <a:pt x="304" y="114"/>
                      <a:pt x="310" y="118"/>
                      <a:pt x="317" y="123"/>
                    </a:cubicBezTo>
                    <a:cubicBezTo>
                      <a:pt x="322" y="126"/>
                      <a:pt x="326" y="129"/>
                      <a:pt x="331" y="132"/>
                    </a:cubicBezTo>
                    <a:cubicBezTo>
                      <a:pt x="331" y="139"/>
                      <a:pt x="297" y="161"/>
                      <a:pt x="293" y="163"/>
                    </a:cubicBezTo>
                    <a:cubicBezTo>
                      <a:pt x="289" y="166"/>
                      <a:pt x="286" y="170"/>
                      <a:pt x="282" y="173"/>
                    </a:cubicBezTo>
                    <a:cubicBezTo>
                      <a:pt x="276" y="180"/>
                      <a:pt x="270" y="186"/>
                      <a:pt x="265" y="193"/>
                    </a:cubicBezTo>
                    <a:cubicBezTo>
                      <a:pt x="263" y="200"/>
                      <a:pt x="264" y="206"/>
                      <a:pt x="260" y="215"/>
                    </a:cubicBezTo>
                    <a:cubicBezTo>
                      <a:pt x="254" y="217"/>
                      <a:pt x="248" y="220"/>
                      <a:pt x="243" y="223"/>
                    </a:cubicBezTo>
                    <a:cubicBezTo>
                      <a:pt x="211" y="229"/>
                      <a:pt x="194" y="242"/>
                      <a:pt x="175" y="267"/>
                    </a:cubicBezTo>
                    <a:cubicBezTo>
                      <a:pt x="173" y="270"/>
                      <a:pt x="172" y="273"/>
                      <a:pt x="171" y="276"/>
                    </a:cubicBezTo>
                    <a:cubicBezTo>
                      <a:pt x="168" y="285"/>
                      <a:pt x="165" y="295"/>
                      <a:pt x="163" y="304"/>
                    </a:cubicBezTo>
                    <a:cubicBezTo>
                      <a:pt x="151" y="308"/>
                      <a:pt x="142" y="309"/>
                      <a:pt x="134" y="3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Freeform 74"/>
              <p:cNvSpPr/>
              <p:nvPr/>
            </p:nvSpPr>
            <p:spPr bwMode="auto">
              <a:xfrm rot="252837">
                <a:off x="5157788" y="2112963"/>
                <a:ext cx="981075" cy="630237"/>
              </a:xfrm>
              <a:custGeom>
                <a:avLst/>
                <a:gdLst/>
                <a:ahLst/>
                <a:cxnLst>
                  <a:cxn ang="0">
                    <a:pos x="235" y="284"/>
                  </a:cxn>
                  <a:cxn ang="0">
                    <a:pos x="229" y="246"/>
                  </a:cxn>
                  <a:cxn ang="0">
                    <a:pos x="201" y="214"/>
                  </a:cxn>
                  <a:cxn ang="0">
                    <a:pos x="198" y="191"/>
                  </a:cxn>
                  <a:cxn ang="0">
                    <a:pos x="174" y="202"/>
                  </a:cxn>
                  <a:cxn ang="0">
                    <a:pos x="143" y="176"/>
                  </a:cxn>
                  <a:cxn ang="0">
                    <a:pos x="93" y="114"/>
                  </a:cxn>
                  <a:cxn ang="0">
                    <a:pos x="86" y="104"/>
                  </a:cxn>
                  <a:cxn ang="0">
                    <a:pos x="60" y="135"/>
                  </a:cxn>
                  <a:cxn ang="0">
                    <a:pos x="39" y="93"/>
                  </a:cxn>
                  <a:cxn ang="0">
                    <a:pos x="12" y="46"/>
                  </a:cxn>
                  <a:cxn ang="0">
                    <a:pos x="13" y="25"/>
                  </a:cxn>
                  <a:cxn ang="0">
                    <a:pos x="71" y="21"/>
                  </a:cxn>
                  <a:cxn ang="0">
                    <a:pos x="139" y="54"/>
                  </a:cxn>
                  <a:cxn ang="0">
                    <a:pos x="196" y="22"/>
                  </a:cxn>
                  <a:cxn ang="0">
                    <a:pos x="218" y="56"/>
                  </a:cxn>
                  <a:cxn ang="0">
                    <a:pos x="255" y="65"/>
                  </a:cxn>
                  <a:cxn ang="0">
                    <a:pos x="296" y="101"/>
                  </a:cxn>
                  <a:cxn ang="0">
                    <a:pos x="314" y="77"/>
                  </a:cxn>
                  <a:cxn ang="0">
                    <a:pos x="346" y="109"/>
                  </a:cxn>
                  <a:cxn ang="0">
                    <a:pos x="360" y="124"/>
                  </a:cxn>
                  <a:cxn ang="0">
                    <a:pos x="385" y="114"/>
                  </a:cxn>
                  <a:cxn ang="0">
                    <a:pos x="393" y="104"/>
                  </a:cxn>
                  <a:cxn ang="0">
                    <a:pos x="412" y="90"/>
                  </a:cxn>
                  <a:cxn ang="0">
                    <a:pos x="422" y="81"/>
                  </a:cxn>
                  <a:cxn ang="0">
                    <a:pos x="457" y="113"/>
                  </a:cxn>
                  <a:cxn ang="0">
                    <a:pos x="470" y="146"/>
                  </a:cxn>
                  <a:cxn ang="0">
                    <a:pos x="460" y="180"/>
                  </a:cxn>
                  <a:cxn ang="0">
                    <a:pos x="440" y="177"/>
                  </a:cxn>
                  <a:cxn ang="0">
                    <a:pos x="437" y="152"/>
                  </a:cxn>
                  <a:cxn ang="0">
                    <a:pos x="393" y="198"/>
                  </a:cxn>
                  <a:cxn ang="0">
                    <a:pos x="352" y="238"/>
                  </a:cxn>
                  <a:cxn ang="0">
                    <a:pos x="358" y="262"/>
                  </a:cxn>
                  <a:cxn ang="0">
                    <a:pos x="287" y="264"/>
                  </a:cxn>
                  <a:cxn ang="0">
                    <a:pos x="272" y="305"/>
                  </a:cxn>
                </a:cxnLst>
                <a:rect l="0" t="0" r="r" b="b"/>
                <a:pathLst>
                  <a:path w="479" h="307">
                    <a:moveTo>
                      <a:pt x="266" y="307"/>
                    </a:moveTo>
                    <a:cubicBezTo>
                      <a:pt x="258" y="297"/>
                      <a:pt x="241" y="288"/>
                      <a:pt x="235" y="284"/>
                    </a:cubicBezTo>
                    <a:cubicBezTo>
                      <a:pt x="234" y="282"/>
                      <a:pt x="232" y="280"/>
                      <a:pt x="231" y="278"/>
                    </a:cubicBezTo>
                    <a:cubicBezTo>
                      <a:pt x="231" y="264"/>
                      <a:pt x="234" y="256"/>
                      <a:pt x="229" y="246"/>
                    </a:cubicBezTo>
                    <a:cubicBezTo>
                      <a:pt x="218" y="239"/>
                      <a:pt x="218" y="236"/>
                      <a:pt x="216" y="231"/>
                    </a:cubicBezTo>
                    <a:cubicBezTo>
                      <a:pt x="211" y="225"/>
                      <a:pt x="205" y="219"/>
                      <a:pt x="201" y="214"/>
                    </a:cubicBezTo>
                    <a:cubicBezTo>
                      <a:pt x="200" y="213"/>
                      <a:pt x="199" y="213"/>
                      <a:pt x="199" y="213"/>
                    </a:cubicBezTo>
                    <a:cubicBezTo>
                      <a:pt x="198" y="206"/>
                      <a:pt x="198" y="198"/>
                      <a:pt x="198" y="191"/>
                    </a:cubicBezTo>
                    <a:cubicBezTo>
                      <a:pt x="192" y="183"/>
                      <a:pt x="188" y="184"/>
                      <a:pt x="184" y="184"/>
                    </a:cubicBezTo>
                    <a:cubicBezTo>
                      <a:pt x="178" y="190"/>
                      <a:pt x="177" y="193"/>
                      <a:pt x="174" y="202"/>
                    </a:cubicBezTo>
                    <a:cubicBezTo>
                      <a:pt x="173" y="202"/>
                      <a:pt x="172" y="202"/>
                      <a:pt x="171" y="202"/>
                    </a:cubicBezTo>
                    <a:cubicBezTo>
                      <a:pt x="162" y="193"/>
                      <a:pt x="150" y="180"/>
                      <a:pt x="143" y="176"/>
                    </a:cubicBezTo>
                    <a:cubicBezTo>
                      <a:pt x="114" y="172"/>
                      <a:pt x="113" y="163"/>
                      <a:pt x="110" y="143"/>
                    </a:cubicBezTo>
                    <a:cubicBezTo>
                      <a:pt x="105" y="129"/>
                      <a:pt x="97" y="121"/>
                      <a:pt x="93" y="114"/>
                    </a:cubicBezTo>
                    <a:cubicBezTo>
                      <a:pt x="92" y="111"/>
                      <a:pt x="92" y="108"/>
                      <a:pt x="91" y="105"/>
                    </a:cubicBezTo>
                    <a:cubicBezTo>
                      <a:pt x="89" y="104"/>
                      <a:pt x="87" y="104"/>
                      <a:pt x="86" y="104"/>
                    </a:cubicBezTo>
                    <a:cubicBezTo>
                      <a:pt x="80" y="109"/>
                      <a:pt x="74" y="114"/>
                      <a:pt x="69" y="120"/>
                    </a:cubicBezTo>
                    <a:cubicBezTo>
                      <a:pt x="66" y="124"/>
                      <a:pt x="63" y="130"/>
                      <a:pt x="60" y="135"/>
                    </a:cubicBezTo>
                    <a:cubicBezTo>
                      <a:pt x="48" y="126"/>
                      <a:pt x="50" y="112"/>
                      <a:pt x="46" y="107"/>
                    </a:cubicBezTo>
                    <a:cubicBezTo>
                      <a:pt x="43" y="102"/>
                      <a:pt x="41" y="97"/>
                      <a:pt x="39" y="93"/>
                    </a:cubicBezTo>
                    <a:cubicBezTo>
                      <a:pt x="39" y="86"/>
                      <a:pt x="39" y="79"/>
                      <a:pt x="39" y="73"/>
                    </a:cubicBezTo>
                    <a:cubicBezTo>
                      <a:pt x="30" y="60"/>
                      <a:pt x="20" y="53"/>
                      <a:pt x="12" y="46"/>
                    </a:cubicBezTo>
                    <a:cubicBezTo>
                      <a:pt x="0" y="46"/>
                      <a:pt x="8" y="28"/>
                      <a:pt x="10" y="25"/>
                    </a:cubicBezTo>
                    <a:cubicBezTo>
                      <a:pt x="11" y="25"/>
                      <a:pt x="12" y="25"/>
                      <a:pt x="13" y="25"/>
                    </a:cubicBezTo>
                    <a:cubicBezTo>
                      <a:pt x="23" y="31"/>
                      <a:pt x="33" y="41"/>
                      <a:pt x="49" y="41"/>
                    </a:cubicBezTo>
                    <a:cubicBezTo>
                      <a:pt x="57" y="36"/>
                      <a:pt x="63" y="27"/>
                      <a:pt x="71" y="21"/>
                    </a:cubicBezTo>
                    <a:cubicBezTo>
                      <a:pt x="79" y="8"/>
                      <a:pt x="87" y="0"/>
                      <a:pt x="98" y="20"/>
                    </a:cubicBezTo>
                    <a:cubicBezTo>
                      <a:pt x="100" y="37"/>
                      <a:pt x="116" y="49"/>
                      <a:pt x="139" y="54"/>
                    </a:cubicBezTo>
                    <a:cubicBezTo>
                      <a:pt x="149" y="51"/>
                      <a:pt x="159" y="47"/>
                      <a:pt x="170" y="44"/>
                    </a:cubicBezTo>
                    <a:cubicBezTo>
                      <a:pt x="179" y="37"/>
                      <a:pt x="188" y="29"/>
                      <a:pt x="196" y="22"/>
                    </a:cubicBezTo>
                    <a:cubicBezTo>
                      <a:pt x="198" y="23"/>
                      <a:pt x="199" y="23"/>
                      <a:pt x="201" y="24"/>
                    </a:cubicBezTo>
                    <a:cubicBezTo>
                      <a:pt x="201" y="34"/>
                      <a:pt x="195" y="56"/>
                      <a:pt x="218" y="56"/>
                    </a:cubicBezTo>
                    <a:cubicBezTo>
                      <a:pt x="221" y="54"/>
                      <a:pt x="225" y="53"/>
                      <a:pt x="228" y="52"/>
                    </a:cubicBezTo>
                    <a:cubicBezTo>
                      <a:pt x="238" y="42"/>
                      <a:pt x="247" y="54"/>
                      <a:pt x="255" y="65"/>
                    </a:cubicBezTo>
                    <a:cubicBezTo>
                      <a:pt x="259" y="66"/>
                      <a:pt x="264" y="67"/>
                      <a:pt x="269" y="69"/>
                    </a:cubicBezTo>
                    <a:cubicBezTo>
                      <a:pt x="273" y="77"/>
                      <a:pt x="281" y="91"/>
                      <a:pt x="296" y="101"/>
                    </a:cubicBezTo>
                    <a:cubicBezTo>
                      <a:pt x="297" y="101"/>
                      <a:pt x="299" y="101"/>
                      <a:pt x="301" y="101"/>
                    </a:cubicBezTo>
                    <a:cubicBezTo>
                      <a:pt x="309" y="93"/>
                      <a:pt x="311" y="85"/>
                      <a:pt x="314" y="77"/>
                    </a:cubicBezTo>
                    <a:cubicBezTo>
                      <a:pt x="317" y="77"/>
                      <a:pt x="320" y="78"/>
                      <a:pt x="324" y="80"/>
                    </a:cubicBezTo>
                    <a:cubicBezTo>
                      <a:pt x="326" y="89"/>
                      <a:pt x="333" y="99"/>
                      <a:pt x="346" y="109"/>
                    </a:cubicBezTo>
                    <a:cubicBezTo>
                      <a:pt x="346" y="110"/>
                      <a:pt x="346" y="110"/>
                      <a:pt x="346" y="111"/>
                    </a:cubicBezTo>
                    <a:cubicBezTo>
                      <a:pt x="350" y="115"/>
                      <a:pt x="355" y="119"/>
                      <a:pt x="360" y="124"/>
                    </a:cubicBezTo>
                    <a:cubicBezTo>
                      <a:pt x="366" y="123"/>
                      <a:pt x="371" y="123"/>
                      <a:pt x="377" y="122"/>
                    </a:cubicBezTo>
                    <a:cubicBezTo>
                      <a:pt x="380" y="119"/>
                      <a:pt x="382" y="116"/>
                      <a:pt x="385" y="114"/>
                    </a:cubicBezTo>
                    <a:cubicBezTo>
                      <a:pt x="387" y="114"/>
                      <a:pt x="391" y="110"/>
                      <a:pt x="393" y="109"/>
                    </a:cubicBezTo>
                    <a:cubicBezTo>
                      <a:pt x="393" y="107"/>
                      <a:pt x="393" y="105"/>
                      <a:pt x="393" y="104"/>
                    </a:cubicBezTo>
                    <a:cubicBezTo>
                      <a:pt x="391" y="103"/>
                      <a:pt x="390" y="103"/>
                      <a:pt x="389" y="102"/>
                    </a:cubicBezTo>
                    <a:cubicBezTo>
                      <a:pt x="389" y="94"/>
                      <a:pt x="404" y="92"/>
                      <a:pt x="412" y="90"/>
                    </a:cubicBezTo>
                    <a:cubicBezTo>
                      <a:pt x="413" y="89"/>
                      <a:pt x="415" y="87"/>
                      <a:pt x="417" y="87"/>
                    </a:cubicBezTo>
                    <a:cubicBezTo>
                      <a:pt x="419" y="85"/>
                      <a:pt x="420" y="83"/>
                      <a:pt x="422" y="81"/>
                    </a:cubicBezTo>
                    <a:cubicBezTo>
                      <a:pt x="426" y="83"/>
                      <a:pt x="424" y="93"/>
                      <a:pt x="437" y="99"/>
                    </a:cubicBezTo>
                    <a:cubicBezTo>
                      <a:pt x="443" y="104"/>
                      <a:pt x="450" y="109"/>
                      <a:pt x="457" y="113"/>
                    </a:cubicBezTo>
                    <a:cubicBezTo>
                      <a:pt x="463" y="114"/>
                      <a:pt x="469" y="115"/>
                      <a:pt x="475" y="116"/>
                    </a:cubicBezTo>
                    <a:cubicBezTo>
                      <a:pt x="475" y="122"/>
                      <a:pt x="479" y="140"/>
                      <a:pt x="470" y="146"/>
                    </a:cubicBezTo>
                    <a:cubicBezTo>
                      <a:pt x="468" y="151"/>
                      <a:pt x="466" y="156"/>
                      <a:pt x="464" y="160"/>
                    </a:cubicBezTo>
                    <a:cubicBezTo>
                      <a:pt x="463" y="167"/>
                      <a:pt x="462" y="173"/>
                      <a:pt x="460" y="180"/>
                    </a:cubicBezTo>
                    <a:cubicBezTo>
                      <a:pt x="459" y="180"/>
                      <a:pt x="457" y="180"/>
                      <a:pt x="455" y="181"/>
                    </a:cubicBezTo>
                    <a:cubicBezTo>
                      <a:pt x="453" y="170"/>
                      <a:pt x="440" y="177"/>
                      <a:pt x="440" y="177"/>
                    </a:cubicBezTo>
                    <a:cubicBezTo>
                      <a:pt x="439" y="177"/>
                      <a:pt x="437" y="176"/>
                      <a:pt x="437" y="176"/>
                    </a:cubicBezTo>
                    <a:cubicBezTo>
                      <a:pt x="437" y="167"/>
                      <a:pt x="437" y="160"/>
                      <a:pt x="437" y="152"/>
                    </a:cubicBezTo>
                    <a:cubicBezTo>
                      <a:pt x="426" y="136"/>
                      <a:pt x="418" y="143"/>
                      <a:pt x="410" y="156"/>
                    </a:cubicBezTo>
                    <a:cubicBezTo>
                      <a:pt x="407" y="170"/>
                      <a:pt x="397" y="183"/>
                      <a:pt x="393" y="198"/>
                    </a:cubicBezTo>
                    <a:cubicBezTo>
                      <a:pt x="390" y="200"/>
                      <a:pt x="389" y="203"/>
                      <a:pt x="387" y="206"/>
                    </a:cubicBezTo>
                    <a:cubicBezTo>
                      <a:pt x="363" y="223"/>
                      <a:pt x="348" y="201"/>
                      <a:pt x="352" y="238"/>
                    </a:cubicBezTo>
                    <a:cubicBezTo>
                      <a:pt x="357" y="242"/>
                      <a:pt x="361" y="246"/>
                      <a:pt x="366" y="250"/>
                    </a:cubicBezTo>
                    <a:cubicBezTo>
                      <a:pt x="366" y="254"/>
                      <a:pt x="361" y="259"/>
                      <a:pt x="358" y="262"/>
                    </a:cubicBezTo>
                    <a:cubicBezTo>
                      <a:pt x="346" y="266"/>
                      <a:pt x="324" y="262"/>
                      <a:pt x="317" y="259"/>
                    </a:cubicBezTo>
                    <a:cubicBezTo>
                      <a:pt x="304" y="246"/>
                      <a:pt x="295" y="255"/>
                      <a:pt x="287" y="264"/>
                    </a:cubicBezTo>
                    <a:cubicBezTo>
                      <a:pt x="283" y="276"/>
                      <a:pt x="279" y="288"/>
                      <a:pt x="275" y="299"/>
                    </a:cubicBezTo>
                    <a:cubicBezTo>
                      <a:pt x="274" y="301"/>
                      <a:pt x="272" y="303"/>
                      <a:pt x="272" y="305"/>
                    </a:cubicBezTo>
                    <a:cubicBezTo>
                      <a:pt x="270" y="305"/>
                      <a:pt x="268" y="306"/>
                      <a:pt x="266" y="3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91" name="Freeform 75"/>
              <p:cNvSpPr/>
              <p:nvPr/>
            </p:nvSpPr>
            <p:spPr bwMode="auto">
              <a:xfrm rot="252837">
                <a:off x="5011738" y="1206500"/>
                <a:ext cx="1285875" cy="1149350"/>
              </a:xfrm>
              <a:custGeom>
                <a:avLst/>
                <a:gdLst/>
                <a:ahLst/>
                <a:cxnLst>
                  <a:cxn ang="0">
                    <a:pos x="434" y="539"/>
                  </a:cxn>
                  <a:cxn ang="0">
                    <a:pos x="392" y="536"/>
                  </a:cxn>
                  <a:cxn ang="0">
                    <a:pos x="365" y="505"/>
                  </a:cxn>
                  <a:cxn ang="0">
                    <a:pos x="321" y="485"/>
                  </a:cxn>
                  <a:cxn ang="0">
                    <a:pos x="301" y="465"/>
                  </a:cxn>
                  <a:cxn ang="0">
                    <a:pos x="274" y="470"/>
                  </a:cxn>
                  <a:cxn ang="0">
                    <a:pos x="228" y="489"/>
                  </a:cxn>
                  <a:cxn ang="0">
                    <a:pos x="172" y="444"/>
                  </a:cxn>
                  <a:cxn ang="0">
                    <a:pos x="162" y="434"/>
                  </a:cxn>
                  <a:cxn ang="0">
                    <a:pos x="179" y="407"/>
                  </a:cxn>
                  <a:cxn ang="0">
                    <a:pos x="156" y="413"/>
                  </a:cxn>
                  <a:cxn ang="0">
                    <a:pos x="124" y="387"/>
                  </a:cxn>
                  <a:cxn ang="0">
                    <a:pos x="147" y="347"/>
                  </a:cxn>
                  <a:cxn ang="0">
                    <a:pos x="171" y="292"/>
                  </a:cxn>
                  <a:cxn ang="0">
                    <a:pos x="186" y="323"/>
                  </a:cxn>
                  <a:cxn ang="0">
                    <a:pos x="206" y="279"/>
                  </a:cxn>
                  <a:cxn ang="0">
                    <a:pos x="192" y="211"/>
                  </a:cxn>
                  <a:cxn ang="0">
                    <a:pos x="197" y="182"/>
                  </a:cxn>
                  <a:cxn ang="0">
                    <a:pos x="177" y="90"/>
                  </a:cxn>
                  <a:cxn ang="0">
                    <a:pos x="122" y="119"/>
                  </a:cxn>
                  <a:cxn ang="0">
                    <a:pos x="72" y="105"/>
                  </a:cxn>
                  <a:cxn ang="0">
                    <a:pos x="25" y="90"/>
                  </a:cxn>
                  <a:cxn ang="0">
                    <a:pos x="0" y="68"/>
                  </a:cxn>
                  <a:cxn ang="0">
                    <a:pos x="14" y="35"/>
                  </a:cxn>
                  <a:cxn ang="0">
                    <a:pos x="41" y="8"/>
                  </a:cxn>
                  <a:cxn ang="0">
                    <a:pos x="115" y="14"/>
                  </a:cxn>
                  <a:cxn ang="0">
                    <a:pos x="210" y="79"/>
                  </a:cxn>
                  <a:cxn ang="0">
                    <a:pos x="245" y="127"/>
                  </a:cxn>
                  <a:cxn ang="0">
                    <a:pos x="276" y="173"/>
                  </a:cxn>
                  <a:cxn ang="0">
                    <a:pos x="284" y="201"/>
                  </a:cxn>
                  <a:cxn ang="0">
                    <a:pos x="345" y="208"/>
                  </a:cxn>
                  <a:cxn ang="0">
                    <a:pos x="373" y="203"/>
                  </a:cxn>
                  <a:cxn ang="0">
                    <a:pos x="423" y="232"/>
                  </a:cxn>
                  <a:cxn ang="0">
                    <a:pos x="475" y="286"/>
                  </a:cxn>
                  <a:cxn ang="0">
                    <a:pos x="521" y="269"/>
                  </a:cxn>
                  <a:cxn ang="0">
                    <a:pos x="571" y="213"/>
                  </a:cxn>
                  <a:cxn ang="0">
                    <a:pos x="608" y="209"/>
                  </a:cxn>
                  <a:cxn ang="0">
                    <a:pos x="626" y="258"/>
                  </a:cxn>
                  <a:cxn ang="0">
                    <a:pos x="618" y="297"/>
                  </a:cxn>
                  <a:cxn ang="0">
                    <a:pos x="615" y="367"/>
                  </a:cxn>
                  <a:cxn ang="0">
                    <a:pos x="611" y="413"/>
                  </a:cxn>
                  <a:cxn ang="0">
                    <a:pos x="587" y="424"/>
                  </a:cxn>
                  <a:cxn ang="0">
                    <a:pos x="547" y="435"/>
                  </a:cxn>
                  <a:cxn ang="0">
                    <a:pos x="539" y="476"/>
                  </a:cxn>
                  <a:cxn ang="0">
                    <a:pos x="565" y="550"/>
                  </a:cxn>
                  <a:cxn ang="0">
                    <a:pos x="509" y="519"/>
                  </a:cxn>
                  <a:cxn ang="0">
                    <a:pos x="476" y="537"/>
                  </a:cxn>
                  <a:cxn ang="0">
                    <a:pos x="478" y="549"/>
                  </a:cxn>
                  <a:cxn ang="0">
                    <a:pos x="456" y="561"/>
                  </a:cxn>
                </a:cxnLst>
                <a:rect l="0" t="0" r="r" b="b"/>
                <a:pathLst>
                  <a:path w="626" h="561">
                    <a:moveTo>
                      <a:pt x="456" y="561"/>
                    </a:moveTo>
                    <a:cubicBezTo>
                      <a:pt x="449" y="553"/>
                      <a:pt x="441" y="546"/>
                      <a:pt x="434" y="539"/>
                    </a:cubicBezTo>
                    <a:cubicBezTo>
                      <a:pt x="424" y="520"/>
                      <a:pt x="419" y="511"/>
                      <a:pt x="403" y="513"/>
                    </a:cubicBezTo>
                    <a:cubicBezTo>
                      <a:pt x="399" y="521"/>
                      <a:pt x="396" y="529"/>
                      <a:pt x="392" y="536"/>
                    </a:cubicBezTo>
                    <a:cubicBezTo>
                      <a:pt x="383" y="536"/>
                      <a:pt x="371" y="515"/>
                      <a:pt x="371" y="512"/>
                    </a:cubicBezTo>
                    <a:cubicBezTo>
                      <a:pt x="367" y="512"/>
                      <a:pt x="367" y="507"/>
                      <a:pt x="365" y="505"/>
                    </a:cubicBezTo>
                    <a:cubicBezTo>
                      <a:pt x="361" y="504"/>
                      <a:pt x="357" y="503"/>
                      <a:pt x="353" y="502"/>
                    </a:cubicBezTo>
                    <a:cubicBezTo>
                      <a:pt x="341" y="483"/>
                      <a:pt x="335" y="486"/>
                      <a:pt x="321" y="485"/>
                    </a:cubicBezTo>
                    <a:cubicBezTo>
                      <a:pt x="321" y="485"/>
                      <a:pt x="320" y="486"/>
                      <a:pt x="319" y="487"/>
                    </a:cubicBezTo>
                    <a:cubicBezTo>
                      <a:pt x="295" y="499"/>
                      <a:pt x="300" y="476"/>
                      <a:pt x="301" y="465"/>
                    </a:cubicBezTo>
                    <a:cubicBezTo>
                      <a:pt x="293" y="457"/>
                      <a:pt x="291" y="458"/>
                      <a:pt x="285" y="458"/>
                    </a:cubicBezTo>
                    <a:cubicBezTo>
                      <a:pt x="281" y="462"/>
                      <a:pt x="278" y="466"/>
                      <a:pt x="274" y="470"/>
                    </a:cubicBezTo>
                    <a:cubicBezTo>
                      <a:pt x="272" y="471"/>
                      <a:pt x="269" y="472"/>
                      <a:pt x="267" y="474"/>
                    </a:cubicBezTo>
                    <a:cubicBezTo>
                      <a:pt x="259" y="485"/>
                      <a:pt x="238" y="488"/>
                      <a:pt x="228" y="489"/>
                    </a:cubicBezTo>
                    <a:cubicBezTo>
                      <a:pt x="206" y="480"/>
                      <a:pt x="200" y="475"/>
                      <a:pt x="196" y="459"/>
                    </a:cubicBezTo>
                    <a:cubicBezTo>
                      <a:pt x="185" y="441"/>
                      <a:pt x="187" y="446"/>
                      <a:pt x="172" y="444"/>
                    </a:cubicBezTo>
                    <a:cubicBezTo>
                      <a:pt x="171" y="444"/>
                      <a:pt x="170" y="445"/>
                      <a:pt x="170" y="446"/>
                    </a:cubicBezTo>
                    <a:cubicBezTo>
                      <a:pt x="163" y="443"/>
                      <a:pt x="162" y="439"/>
                      <a:pt x="162" y="434"/>
                    </a:cubicBezTo>
                    <a:cubicBezTo>
                      <a:pt x="167" y="432"/>
                      <a:pt x="175" y="432"/>
                      <a:pt x="182" y="426"/>
                    </a:cubicBezTo>
                    <a:cubicBezTo>
                      <a:pt x="182" y="417"/>
                      <a:pt x="180" y="411"/>
                      <a:pt x="179" y="407"/>
                    </a:cubicBezTo>
                    <a:cubicBezTo>
                      <a:pt x="177" y="404"/>
                      <a:pt x="176" y="401"/>
                      <a:pt x="175" y="399"/>
                    </a:cubicBezTo>
                    <a:cubicBezTo>
                      <a:pt x="161" y="399"/>
                      <a:pt x="162" y="401"/>
                      <a:pt x="156" y="413"/>
                    </a:cubicBezTo>
                    <a:cubicBezTo>
                      <a:pt x="145" y="413"/>
                      <a:pt x="139" y="404"/>
                      <a:pt x="132" y="401"/>
                    </a:cubicBezTo>
                    <a:cubicBezTo>
                      <a:pt x="130" y="392"/>
                      <a:pt x="129" y="393"/>
                      <a:pt x="124" y="387"/>
                    </a:cubicBezTo>
                    <a:cubicBezTo>
                      <a:pt x="124" y="383"/>
                      <a:pt x="124" y="378"/>
                      <a:pt x="124" y="373"/>
                    </a:cubicBezTo>
                    <a:cubicBezTo>
                      <a:pt x="135" y="365"/>
                      <a:pt x="140" y="357"/>
                      <a:pt x="147" y="347"/>
                    </a:cubicBezTo>
                    <a:cubicBezTo>
                      <a:pt x="149" y="327"/>
                      <a:pt x="165" y="318"/>
                      <a:pt x="170" y="303"/>
                    </a:cubicBezTo>
                    <a:cubicBezTo>
                      <a:pt x="170" y="299"/>
                      <a:pt x="170" y="295"/>
                      <a:pt x="171" y="292"/>
                    </a:cubicBezTo>
                    <a:cubicBezTo>
                      <a:pt x="175" y="292"/>
                      <a:pt x="177" y="295"/>
                      <a:pt x="178" y="298"/>
                    </a:cubicBezTo>
                    <a:cubicBezTo>
                      <a:pt x="178" y="305"/>
                      <a:pt x="173" y="317"/>
                      <a:pt x="186" y="323"/>
                    </a:cubicBezTo>
                    <a:cubicBezTo>
                      <a:pt x="192" y="323"/>
                      <a:pt x="200" y="324"/>
                      <a:pt x="206" y="318"/>
                    </a:cubicBezTo>
                    <a:cubicBezTo>
                      <a:pt x="206" y="305"/>
                      <a:pt x="208" y="287"/>
                      <a:pt x="206" y="279"/>
                    </a:cubicBezTo>
                    <a:cubicBezTo>
                      <a:pt x="190" y="264"/>
                      <a:pt x="196" y="255"/>
                      <a:pt x="203" y="242"/>
                    </a:cubicBezTo>
                    <a:cubicBezTo>
                      <a:pt x="203" y="229"/>
                      <a:pt x="195" y="213"/>
                      <a:pt x="192" y="211"/>
                    </a:cubicBezTo>
                    <a:cubicBezTo>
                      <a:pt x="191" y="206"/>
                      <a:pt x="190" y="202"/>
                      <a:pt x="190" y="197"/>
                    </a:cubicBezTo>
                    <a:cubicBezTo>
                      <a:pt x="192" y="192"/>
                      <a:pt x="195" y="186"/>
                      <a:pt x="197" y="182"/>
                    </a:cubicBezTo>
                    <a:cubicBezTo>
                      <a:pt x="197" y="171"/>
                      <a:pt x="202" y="163"/>
                      <a:pt x="205" y="153"/>
                    </a:cubicBezTo>
                    <a:cubicBezTo>
                      <a:pt x="205" y="130"/>
                      <a:pt x="192" y="98"/>
                      <a:pt x="177" y="90"/>
                    </a:cubicBezTo>
                    <a:cubicBezTo>
                      <a:pt x="162" y="90"/>
                      <a:pt x="155" y="91"/>
                      <a:pt x="147" y="99"/>
                    </a:cubicBezTo>
                    <a:cubicBezTo>
                      <a:pt x="139" y="114"/>
                      <a:pt x="138" y="116"/>
                      <a:pt x="122" y="119"/>
                    </a:cubicBezTo>
                    <a:cubicBezTo>
                      <a:pt x="107" y="119"/>
                      <a:pt x="97" y="125"/>
                      <a:pt x="86" y="127"/>
                    </a:cubicBezTo>
                    <a:cubicBezTo>
                      <a:pt x="73" y="120"/>
                      <a:pt x="74" y="112"/>
                      <a:pt x="72" y="105"/>
                    </a:cubicBezTo>
                    <a:cubicBezTo>
                      <a:pt x="70" y="89"/>
                      <a:pt x="64" y="80"/>
                      <a:pt x="58" y="73"/>
                    </a:cubicBezTo>
                    <a:cubicBezTo>
                      <a:pt x="30" y="61"/>
                      <a:pt x="25" y="64"/>
                      <a:pt x="25" y="90"/>
                    </a:cubicBezTo>
                    <a:cubicBezTo>
                      <a:pt x="17" y="83"/>
                      <a:pt x="8" y="77"/>
                      <a:pt x="1" y="71"/>
                    </a:cubicBezTo>
                    <a:cubicBezTo>
                      <a:pt x="0" y="70"/>
                      <a:pt x="0" y="69"/>
                      <a:pt x="0" y="68"/>
                    </a:cubicBezTo>
                    <a:cubicBezTo>
                      <a:pt x="4" y="64"/>
                      <a:pt x="7" y="60"/>
                      <a:pt x="11" y="56"/>
                    </a:cubicBezTo>
                    <a:cubicBezTo>
                      <a:pt x="12" y="48"/>
                      <a:pt x="13" y="41"/>
                      <a:pt x="14" y="35"/>
                    </a:cubicBezTo>
                    <a:cubicBezTo>
                      <a:pt x="11" y="33"/>
                      <a:pt x="8" y="30"/>
                      <a:pt x="6" y="28"/>
                    </a:cubicBezTo>
                    <a:cubicBezTo>
                      <a:pt x="18" y="21"/>
                      <a:pt x="30" y="14"/>
                      <a:pt x="41" y="8"/>
                    </a:cubicBezTo>
                    <a:cubicBezTo>
                      <a:pt x="54" y="3"/>
                      <a:pt x="63" y="0"/>
                      <a:pt x="81" y="4"/>
                    </a:cubicBezTo>
                    <a:cubicBezTo>
                      <a:pt x="90" y="11"/>
                      <a:pt x="99" y="13"/>
                      <a:pt x="115" y="14"/>
                    </a:cubicBezTo>
                    <a:cubicBezTo>
                      <a:pt x="132" y="9"/>
                      <a:pt x="139" y="8"/>
                      <a:pt x="159" y="17"/>
                    </a:cubicBezTo>
                    <a:cubicBezTo>
                      <a:pt x="173" y="34"/>
                      <a:pt x="190" y="57"/>
                      <a:pt x="210" y="79"/>
                    </a:cubicBezTo>
                    <a:cubicBezTo>
                      <a:pt x="213" y="87"/>
                      <a:pt x="217" y="96"/>
                      <a:pt x="221" y="106"/>
                    </a:cubicBezTo>
                    <a:cubicBezTo>
                      <a:pt x="229" y="113"/>
                      <a:pt x="236" y="120"/>
                      <a:pt x="245" y="127"/>
                    </a:cubicBezTo>
                    <a:cubicBezTo>
                      <a:pt x="254" y="139"/>
                      <a:pt x="256" y="139"/>
                      <a:pt x="258" y="159"/>
                    </a:cubicBezTo>
                    <a:cubicBezTo>
                      <a:pt x="260" y="162"/>
                      <a:pt x="268" y="167"/>
                      <a:pt x="276" y="173"/>
                    </a:cubicBezTo>
                    <a:cubicBezTo>
                      <a:pt x="277" y="175"/>
                      <a:pt x="278" y="176"/>
                      <a:pt x="279" y="178"/>
                    </a:cubicBezTo>
                    <a:cubicBezTo>
                      <a:pt x="279" y="185"/>
                      <a:pt x="279" y="189"/>
                      <a:pt x="284" y="201"/>
                    </a:cubicBezTo>
                    <a:cubicBezTo>
                      <a:pt x="287" y="203"/>
                      <a:pt x="309" y="204"/>
                      <a:pt x="320" y="201"/>
                    </a:cubicBezTo>
                    <a:cubicBezTo>
                      <a:pt x="330" y="201"/>
                      <a:pt x="331" y="199"/>
                      <a:pt x="345" y="208"/>
                    </a:cubicBezTo>
                    <a:cubicBezTo>
                      <a:pt x="350" y="208"/>
                      <a:pt x="354" y="208"/>
                      <a:pt x="358" y="208"/>
                    </a:cubicBezTo>
                    <a:cubicBezTo>
                      <a:pt x="363" y="203"/>
                      <a:pt x="362" y="203"/>
                      <a:pt x="373" y="203"/>
                    </a:cubicBezTo>
                    <a:cubicBezTo>
                      <a:pt x="380" y="210"/>
                      <a:pt x="388" y="217"/>
                      <a:pt x="396" y="224"/>
                    </a:cubicBezTo>
                    <a:cubicBezTo>
                      <a:pt x="403" y="224"/>
                      <a:pt x="414" y="223"/>
                      <a:pt x="423" y="232"/>
                    </a:cubicBezTo>
                    <a:cubicBezTo>
                      <a:pt x="426" y="239"/>
                      <a:pt x="429" y="246"/>
                      <a:pt x="433" y="253"/>
                    </a:cubicBezTo>
                    <a:cubicBezTo>
                      <a:pt x="436" y="267"/>
                      <a:pt x="449" y="302"/>
                      <a:pt x="475" y="286"/>
                    </a:cubicBezTo>
                    <a:cubicBezTo>
                      <a:pt x="486" y="284"/>
                      <a:pt x="499" y="280"/>
                      <a:pt x="513" y="275"/>
                    </a:cubicBezTo>
                    <a:cubicBezTo>
                      <a:pt x="515" y="273"/>
                      <a:pt x="518" y="271"/>
                      <a:pt x="521" y="269"/>
                    </a:cubicBezTo>
                    <a:cubicBezTo>
                      <a:pt x="532" y="250"/>
                      <a:pt x="540" y="242"/>
                      <a:pt x="556" y="229"/>
                    </a:cubicBezTo>
                    <a:cubicBezTo>
                      <a:pt x="561" y="223"/>
                      <a:pt x="566" y="218"/>
                      <a:pt x="571" y="213"/>
                    </a:cubicBezTo>
                    <a:cubicBezTo>
                      <a:pt x="579" y="206"/>
                      <a:pt x="588" y="198"/>
                      <a:pt x="598" y="191"/>
                    </a:cubicBezTo>
                    <a:cubicBezTo>
                      <a:pt x="612" y="193"/>
                      <a:pt x="612" y="191"/>
                      <a:pt x="608" y="209"/>
                    </a:cubicBezTo>
                    <a:cubicBezTo>
                      <a:pt x="608" y="217"/>
                      <a:pt x="608" y="225"/>
                      <a:pt x="608" y="234"/>
                    </a:cubicBezTo>
                    <a:cubicBezTo>
                      <a:pt x="612" y="238"/>
                      <a:pt x="623" y="245"/>
                      <a:pt x="626" y="258"/>
                    </a:cubicBezTo>
                    <a:cubicBezTo>
                      <a:pt x="625" y="266"/>
                      <a:pt x="625" y="274"/>
                      <a:pt x="624" y="282"/>
                    </a:cubicBezTo>
                    <a:cubicBezTo>
                      <a:pt x="622" y="287"/>
                      <a:pt x="620" y="291"/>
                      <a:pt x="618" y="297"/>
                    </a:cubicBezTo>
                    <a:cubicBezTo>
                      <a:pt x="612" y="303"/>
                      <a:pt x="613" y="316"/>
                      <a:pt x="616" y="330"/>
                    </a:cubicBezTo>
                    <a:cubicBezTo>
                      <a:pt x="615" y="342"/>
                      <a:pt x="615" y="354"/>
                      <a:pt x="615" y="367"/>
                    </a:cubicBezTo>
                    <a:cubicBezTo>
                      <a:pt x="614" y="374"/>
                      <a:pt x="612" y="381"/>
                      <a:pt x="610" y="389"/>
                    </a:cubicBezTo>
                    <a:cubicBezTo>
                      <a:pt x="610" y="397"/>
                      <a:pt x="611" y="405"/>
                      <a:pt x="611" y="413"/>
                    </a:cubicBezTo>
                    <a:cubicBezTo>
                      <a:pt x="608" y="417"/>
                      <a:pt x="605" y="421"/>
                      <a:pt x="600" y="423"/>
                    </a:cubicBezTo>
                    <a:cubicBezTo>
                      <a:pt x="595" y="423"/>
                      <a:pt x="591" y="424"/>
                      <a:pt x="587" y="424"/>
                    </a:cubicBezTo>
                    <a:cubicBezTo>
                      <a:pt x="572" y="420"/>
                      <a:pt x="566" y="420"/>
                      <a:pt x="556" y="420"/>
                    </a:cubicBezTo>
                    <a:cubicBezTo>
                      <a:pt x="551" y="425"/>
                      <a:pt x="551" y="430"/>
                      <a:pt x="547" y="435"/>
                    </a:cubicBezTo>
                    <a:cubicBezTo>
                      <a:pt x="530" y="439"/>
                      <a:pt x="528" y="445"/>
                      <a:pt x="530" y="462"/>
                    </a:cubicBezTo>
                    <a:cubicBezTo>
                      <a:pt x="533" y="467"/>
                      <a:pt x="536" y="472"/>
                      <a:pt x="539" y="476"/>
                    </a:cubicBezTo>
                    <a:cubicBezTo>
                      <a:pt x="542" y="490"/>
                      <a:pt x="549" y="508"/>
                      <a:pt x="559" y="527"/>
                    </a:cubicBezTo>
                    <a:cubicBezTo>
                      <a:pt x="561" y="535"/>
                      <a:pt x="563" y="542"/>
                      <a:pt x="565" y="550"/>
                    </a:cubicBezTo>
                    <a:cubicBezTo>
                      <a:pt x="545" y="550"/>
                      <a:pt x="533" y="535"/>
                      <a:pt x="525" y="531"/>
                    </a:cubicBezTo>
                    <a:cubicBezTo>
                      <a:pt x="525" y="518"/>
                      <a:pt x="513" y="515"/>
                      <a:pt x="509" y="519"/>
                    </a:cubicBezTo>
                    <a:cubicBezTo>
                      <a:pt x="508" y="520"/>
                      <a:pt x="508" y="522"/>
                      <a:pt x="508" y="523"/>
                    </a:cubicBezTo>
                    <a:cubicBezTo>
                      <a:pt x="495" y="525"/>
                      <a:pt x="486" y="532"/>
                      <a:pt x="476" y="537"/>
                    </a:cubicBezTo>
                    <a:cubicBezTo>
                      <a:pt x="476" y="541"/>
                      <a:pt x="476" y="544"/>
                      <a:pt x="476" y="548"/>
                    </a:cubicBezTo>
                    <a:cubicBezTo>
                      <a:pt x="477" y="548"/>
                      <a:pt x="477" y="549"/>
                      <a:pt x="478" y="549"/>
                    </a:cubicBezTo>
                    <a:cubicBezTo>
                      <a:pt x="472" y="552"/>
                      <a:pt x="470" y="555"/>
                      <a:pt x="467" y="558"/>
                    </a:cubicBezTo>
                    <a:cubicBezTo>
                      <a:pt x="463" y="559"/>
                      <a:pt x="460" y="560"/>
                      <a:pt x="456" y="56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Freeform 76"/>
              <p:cNvSpPr/>
              <p:nvPr/>
            </p:nvSpPr>
            <p:spPr bwMode="auto">
              <a:xfrm rot="252837">
                <a:off x="2324100" y="2476500"/>
                <a:ext cx="1633538" cy="1397000"/>
              </a:xfrm>
              <a:custGeom>
                <a:avLst/>
                <a:gdLst/>
                <a:ahLst/>
                <a:cxnLst>
                  <a:cxn ang="0">
                    <a:pos x="695" y="522"/>
                  </a:cxn>
                  <a:cxn ang="0">
                    <a:pos x="688" y="588"/>
                  </a:cxn>
                  <a:cxn ang="0">
                    <a:pos x="658" y="620"/>
                  </a:cxn>
                  <a:cxn ang="0">
                    <a:pos x="662" y="644"/>
                  </a:cxn>
                  <a:cxn ang="0">
                    <a:pos x="656" y="670"/>
                  </a:cxn>
                  <a:cxn ang="0">
                    <a:pos x="598" y="681"/>
                  </a:cxn>
                  <a:cxn ang="0">
                    <a:pos x="580" y="667"/>
                  </a:cxn>
                  <a:cxn ang="0">
                    <a:pos x="565" y="633"/>
                  </a:cxn>
                  <a:cxn ang="0">
                    <a:pos x="526" y="605"/>
                  </a:cxn>
                  <a:cxn ang="0">
                    <a:pos x="473" y="585"/>
                  </a:cxn>
                  <a:cxn ang="0">
                    <a:pos x="471" y="627"/>
                  </a:cxn>
                  <a:cxn ang="0">
                    <a:pos x="448" y="636"/>
                  </a:cxn>
                  <a:cxn ang="0">
                    <a:pos x="391" y="568"/>
                  </a:cxn>
                  <a:cxn ang="0">
                    <a:pos x="434" y="581"/>
                  </a:cxn>
                  <a:cxn ang="0">
                    <a:pos x="461" y="565"/>
                  </a:cxn>
                  <a:cxn ang="0">
                    <a:pos x="480" y="500"/>
                  </a:cxn>
                  <a:cxn ang="0">
                    <a:pos x="506" y="482"/>
                  </a:cxn>
                  <a:cxn ang="0">
                    <a:pos x="495" y="426"/>
                  </a:cxn>
                  <a:cxn ang="0">
                    <a:pos x="480" y="379"/>
                  </a:cxn>
                  <a:cxn ang="0">
                    <a:pos x="438" y="351"/>
                  </a:cxn>
                  <a:cxn ang="0">
                    <a:pos x="369" y="293"/>
                  </a:cxn>
                  <a:cxn ang="0">
                    <a:pos x="338" y="296"/>
                  </a:cxn>
                  <a:cxn ang="0">
                    <a:pos x="289" y="264"/>
                  </a:cxn>
                  <a:cxn ang="0">
                    <a:pos x="213" y="246"/>
                  </a:cxn>
                  <a:cxn ang="0">
                    <a:pos x="206" y="282"/>
                  </a:cxn>
                  <a:cxn ang="0">
                    <a:pos x="130" y="244"/>
                  </a:cxn>
                  <a:cxn ang="0">
                    <a:pos x="22" y="217"/>
                  </a:cxn>
                  <a:cxn ang="0">
                    <a:pos x="10" y="190"/>
                  </a:cxn>
                  <a:cxn ang="0">
                    <a:pos x="21" y="146"/>
                  </a:cxn>
                  <a:cxn ang="0">
                    <a:pos x="72" y="119"/>
                  </a:cxn>
                  <a:cxn ang="0">
                    <a:pos x="139" y="75"/>
                  </a:cxn>
                  <a:cxn ang="0">
                    <a:pos x="178" y="43"/>
                  </a:cxn>
                  <a:cxn ang="0">
                    <a:pos x="249" y="17"/>
                  </a:cxn>
                  <a:cxn ang="0">
                    <a:pos x="262" y="67"/>
                  </a:cxn>
                  <a:cxn ang="0">
                    <a:pos x="255" y="109"/>
                  </a:cxn>
                  <a:cxn ang="0">
                    <a:pos x="284" y="139"/>
                  </a:cxn>
                  <a:cxn ang="0">
                    <a:pos x="301" y="165"/>
                  </a:cxn>
                  <a:cxn ang="0">
                    <a:pos x="374" y="158"/>
                  </a:cxn>
                  <a:cxn ang="0">
                    <a:pos x="342" y="210"/>
                  </a:cxn>
                  <a:cxn ang="0">
                    <a:pos x="387" y="241"/>
                  </a:cxn>
                  <a:cxn ang="0">
                    <a:pos x="423" y="290"/>
                  </a:cxn>
                  <a:cxn ang="0">
                    <a:pos x="473" y="258"/>
                  </a:cxn>
                  <a:cxn ang="0">
                    <a:pos x="510" y="267"/>
                  </a:cxn>
                  <a:cxn ang="0">
                    <a:pos x="559" y="243"/>
                  </a:cxn>
                  <a:cxn ang="0">
                    <a:pos x="540" y="286"/>
                  </a:cxn>
                  <a:cxn ang="0">
                    <a:pos x="540" y="354"/>
                  </a:cxn>
                  <a:cxn ang="0">
                    <a:pos x="573" y="373"/>
                  </a:cxn>
                  <a:cxn ang="0">
                    <a:pos x="622" y="415"/>
                  </a:cxn>
                  <a:cxn ang="0">
                    <a:pos x="633" y="479"/>
                  </a:cxn>
                  <a:cxn ang="0">
                    <a:pos x="686" y="493"/>
                  </a:cxn>
                  <a:cxn ang="0">
                    <a:pos x="701" y="445"/>
                  </a:cxn>
                  <a:cxn ang="0">
                    <a:pos x="698" y="407"/>
                  </a:cxn>
                  <a:cxn ang="0">
                    <a:pos x="711" y="387"/>
                  </a:cxn>
                  <a:cxn ang="0">
                    <a:pos x="722" y="393"/>
                  </a:cxn>
                  <a:cxn ang="0">
                    <a:pos x="760" y="420"/>
                  </a:cxn>
                  <a:cxn ang="0">
                    <a:pos x="797" y="439"/>
                  </a:cxn>
                  <a:cxn ang="0">
                    <a:pos x="793" y="490"/>
                  </a:cxn>
                  <a:cxn ang="0">
                    <a:pos x="778" y="503"/>
                  </a:cxn>
                  <a:cxn ang="0">
                    <a:pos x="748" y="534"/>
                  </a:cxn>
                </a:cxnLst>
                <a:rect l="0" t="0" r="r" b="b"/>
                <a:pathLst>
                  <a:path w="797" h="681">
                    <a:moveTo>
                      <a:pt x="742" y="535"/>
                    </a:moveTo>
                    <a:cubicBezTo>
                      <a:pt x="724" y="520"/>
                      <a:pt x="711" y="521"/>
                      <a:pt x="695" y="522"/>
                    </a:cubicBezTo>
                    <a:cubicBezTo>
                      <a:pt x="692" y="524"/>
                      <a:pt x="688" y="525"/>
                      <a:pt x="683" y="526"/>
                    </a:cubicBezTo>
                    <a:cubicBezTo>
                      <a:pt x="671" y="544"/>
                      <a:pt x="677" y="565"/>
                      <a:pt x="688" y="588"/>
                    </a:cubicBezTo>
                    <a:cubicBezTo>
                      <a:pt x="688" y="598"/>
                      <a:pt x="690" y="607"/>
                      <a:pt x="687" y="620"/>
                    </a:cubicBezTo>
                    <a:cubicBezTo>
                      <a:pt x="677" y="620"/>
                      <a:pt x="668" y="620"/>
                      <a:pt x="658" y="620"/>
                    </a:cubicBezTo>
                    <a:cubicBezTo>
                      <a:pt x="649" y="625"/>
                      <a:pt x="652" y="624"/>
                      <a:pt x="651" y="636"/>
                    </a:cubicBezTo>
                    <a:cubicBezTo>
                      <a:pt x="654" y="638"/>
                      <a:pt x="658" y="641"/>
                      <a:pt x="662" y="644"/>
                    </a:cubicBezTo>
                    <a:cubicBezTo>
                      <a:pt x="662" y="647"/>
                      <a:pt x="662" y="650"/>
                      <a:pt x="662" y="653"/>
                    </a:cubicBezTo>
                    <a:cubicBezTo>
                      <a:pt x="660" y="659"/>
                      <a:pt x="658" y="664"/>
                      <a:pt x="656" y="670"/>
                    </a:cubicBezTo>
                    <a:cubicBezTo>
                      <a:pt x="642" y="670"/>
                      <a:pt x="639" y="677"/>
                      <a:pt x="629" y="680"/>
                    </a:cubicBezTo>
                    <a:cubicBezTo>
                      <a:pt x="619" y="680"/>
                      <a:pt x="608" y="680"/>
                      <a:pt x="598" y="681"/>
                    </a:cubicBezTo>
                    <a:cubicBezTo>
                      <a:pt x="596" y="680"/>
                      <a:pt x="595" y="680"/>
                      <a:pt x="595" y="680"/>
                    </a:cubicBezTo>
                    <a:cubicBezTo>
                      <a:pt x="589" y="671"/>
                      <a:pt x="583" y="667"/>
                      <a:pt x="580" y="667"/>
                    </a:cubicBezTo>
                    <a:cubicBezTo>
                      <a:pt x="579" y="664"/>
                      <a:pt x="578" y="661"/>
                      <a:pt x="577" y="659"/>
                    </a:cubicBezTo>
                    <a:cubicBezTo>
                      <a:pt x="573" y="650"/>
                      <a:pt x="569" y="641"/>
                      <a:pt x="565" y="633"/>
                    </a:cubicBezTo>
                    <a:cubicBezTo>
                      <a:pt x="560" y="630"/>
                      <a:pt x="555" y="626"/>
                      <a:pt x="551" y="623"/>
                    </a:cubicBezTo>
                    <a:cubicBezTo>
                      <a:pt x="544" y="611"/>
                      <a:pt x="532" y="607"/>
                      <a:pt x="526" y="605"/>
                    </a:cubicBezTo>
                    <a:cubicBezTo>
                      <a:pt x="522" y="603"/>
                      <a:pt x="519" y="601"/>
                      <a:pt x="515" y="598"/>
                    </a:cubicBezTo>
                    <a:cubicBezTo>
                      <a:pt x="501" y="570"/>
                      <a:pt x="495" y="572"/>
                      <a:pt x="473" y="585"/>
                    </a:cubicBezTo>
                    <a:cubicBezTo>
                      <a:pt x="465" y="594"/>
                      <a:pt x="464" y="591"/>
                      <a:pt x="464" y="606"/>
                    </a:cubicBezTo>
                    <a:cubicBezTo>
                      <a:pt x="467" y="610"/>
                      <a:pt x="471" y="616"/>
                      <a:pt x="471" y="627"/>
                    </a:cubicBezTo>
                    <a:cubicBezTo>
                      <a:pt x="466" y="630"/>
                      <a:pt x="464" y="633"/>
                      <a:pt x="457" y="635"/>
                    </a:cubicBezTo>
                    <a:cubicBezTo>
                      <a:pt x="454" y="635"/>
                      <a:pt x="451" y="635"/>
                      <a:pt x="448" y="636"/>
                    </a:cubicBezTo>
                    <a:cubicBezTo>
                      <a:pt x="429" y="625"/>
                      <a:pt x="412" y="613"/>
                      <a:pt x="403" y="601"/>
                    </a:cubicBezTo>
                    <a:cubicBezTo>
                      <a:pt x="391" y="595"/>
                      <a:pt x="391" y="572"/>
                      <a:pt x="391" y="568"/>
                    </a:cubicBezTo>
                    <a:cubicBezTo>
                      <a:pt x="399" y="568"/>
                      <a:pt x="407" y="568"/>
                      <a:pt x="415" y="568"/>
                    </a:cubicBezTo>
                    <a:cubicBezTo>
                      <a:pt x="421" y="572"/>
                      <a:pt x="427" y="577"/>
                      <a:pt x="434" y="581"/>
                    </a:cubicBezTo>
                    <a:cubicBezTo>
                      <a:pt x="443" y="581"/>
                      <a:pt x="453" y="584"/>
                      <a:pt x="461" y="574"/>
                    </a:cubicBezTo>
                    <a:cubicBezTo>
                      <a:pt x="461" y="571"/>
                      <a:pt x="461" y="568"/>
                      <a:pt x="461" y="565"/>
                    </a:cubicBezTo>
                    <a:cubicBezTo>
                      <a:pt x="453" y="557"/>
                      <a:pt x="444" y="549"/>
                      <a:pt x="442" y="545"/>
                    </a:cubicBezTo>
                    <a:cubicBezTo>
                      <a:pt x="454" y="538"/>
                      <a:pt x="477" y="514"/>
                      <a:pt x="480" y="500"/>
                    </a:cubicBezTo>
                    <a:cubicBezTo>
                      <a:pt x="486" y="498"/>
                      <a:pt x="492" y="495"/>
                      <a:pt x="496" y="491"/>
                    </a:cubicBezTo>
                    <a:cubicBezTo>
                      <a:pt x="499" y="491"/>
                      <a:pt x="503" y="485"/>
                      <a:pt x="506" y="482"/>
                    </a:cubicBezTo>
                    <a:cubicBezTo>
                      <a:pt x="506" y="474"/>
                      <a:pt x="505" y="466"/>
                      <a:pt x="505" y="459"/>
                    </a:cubicBezTo>
                    <a:cubicBezTo>
                      <a:pt x="492" y="446"/>
                      <a:pt x="497" y="428"/>
                      <a:pt x="495" y="426"/>
                    </a:cubicBezTo>
                    <a:cubicBezTo>
                      <a:pt x="491" y="416"/>
                      <a:pt x="487" y="407"/>
                      <a:pt x="483" y="398"/>
                    </a:cubicBezTo>
                    <a:cubicBezTo>
                      <a:pt x="482" y="392"/>
                      <a:pt x="481" y="385"/>
                      <a:pt x="480" y="379"/>
                    </a:cubicBezTo>
                    <a:cubicBezTo>
                      <a:pt x="475" y="369"/>
                      <a:pt x="467" y="352"/>
                      <a:pt x="464" y="351"/>
                    </a:cubicBezTo>
                    <a:cubicBezTo>
                      <a:pt x="456" y="351"/>
                      <a:pt x="447" y="351"/>
                      <a:pt x="438" y="351"/>
                    </a:cubicBezTo>
                    <a:cubicBezTo>
                      <a:pt x="421" y="346"/>
                      <a:pt x="404" y="330"/>
                      <a:pt x="395" y="326"/>
                    </a:cubicBezTo>
                    <a:cubicBezTo>
                      <a:pt x="387" y="314"/>
                      <a:pt x="378" y="304"/>
                      <a:pt x="369" y="293"/>
                    </a:cubicBezTo>
                    <a:cubicBezTo>
                      <a:pt x="359" y="293"/>
                      <a:pt x="358" y="295"/>
                      <a:pt x="352" y="297"/>
                    </a:cubicBezTo>
                    <a:cubicBezTo>
                      <a:pt x="348" y="296"/>
                      <a:pt x="343" y="296"/>
                      <a:pt x="338" y="296"/>
                    </a:cubicBezTo>
                    <a:cubicBezTo>
                      <a:pt x="329" y="288"/>
                      <a:pt x="321" y="281"/>
                      <a:pt x="312" y="274"/>
                    </a:cubicBezTo>
                    <a:cubicBezTo>
                      <a:pt x="304" y="271"/>
                      <a:pt x="296" y="267"/>
                      <a:pt x="289" y="264"/>
                    </a:cubicBezTo>
                    <a:cubicBezTo>
                      <a:pt x="274" y="263"/>
                      <a:pt x="262" y="260"/>
                      <a:pt x="253" y="257"/>
                    </a:cubicBezTo>
                    <a:cubicBezTo>
                      <a:pt x="235" y="243"/>
                      <a:pt x="230" y="247"/>
                      <a:pt x="213" y="246"/>
                    </a:cubicBezTo>
                    <a:cubicBezTo>
                      <a:pt x="210" y="248"/>
                      <a:pt x="206" y="250"/>
                      <a:pt x="203" y="253"/>
                    </a:cubicBezTo>
                    <a:cubicBezTo>
                      <a:pt x="203" y="261"/>
                      <a:pt x="209" y="268"/>
                      <a:pt x="206" y="282"/>
                    </a:cubicBezTo>
                    <a:cubicBezTo>
                      <a:pt x="190" y="298"/>
                      <a:pt x="160" y="270"/>
                      <a:pt x="153" y="261"/>
                    </a:cubicBezTo>
                    <a:cubicBezTo>
                      <a:pt x="145" y="255"/>
                      <a:pt x="137" y="250"/>
                      <a:pt x="130" y="244"/>
                    </a:cubicBezTo>
                    <a:cubicBezTo>
                      <a:pt x="114" y="235"/>
                      <a:pt x="100" y="227"/>
                      <a:pt x="88" y="223"/>
                    </a:cubicBezTo>
                    <a:cubicBezTo>
                      <a:pt x="65" y="223"/>
                      <a:pt x="40" y="226"/>
                      <a:pt x="22" y="217"/>
                    </a:cubicBezTo>
                    <a:cubicBezTo>
                      <a:pt x="20" y="217"/>
                      <a:pt x="18" y="217"/>
                      <a:pt x="17" y="217"/>
                    </a:cubicBezTo>
                    <a:cubicBezTo>
                      <a:pt x="16" y="208"/>
                      <a:pt x="12" y="192"/>
                      <a:pt x="10" y="190"/>
                    </a:cubicBezTo>
                    <a:cubicBezTo>
                      <a:pt x="8" y="177"/>
                      <a:pt x="0" y="167"/>
                      <a:pt x="12" y="164"/>
                    </a:cubicBezTo>
                    <a:cubicBezTo>
                      <a:pt x="15" y="158"/>
                      <a:pt x="19" y="152"/>
                      <a:pt x="21" y="146"/>
                    </a:cubicBezTo>
                    <a:cubicBezTo>
                      <a:pt x="34" y="146"/>
                      <a:pt x="55" y="146"/>
                      <a:pt x="67" y="134"/>
                    </a:cubicBezTo>
                    <a:cubicBezTo>
                      <a:pt x="68" y="129"/>
                      <a:pt x="70" y="124"/>
                      <a:pt x="72" y="119"/>
                    </a:cubicBezTo>
                    <a:cubicBezTo>
                      <a:pt x="77" y="115"/>
                      <a:pt x="81" y="110"/>
                      <a:pt x="85" y="106"/>
                    </a:cubicBezTo>
                    <a:cubicBezTo>
                      <a:pt x="96" y="77"/>
                      <a:pt x="107" y="79"/>
                      <a:pt x="139" y="75"/>
                    </a:cubicBezTo>
                    <a:cubicBezTo>
                      <a:pt x="143" y="75"/>
                      <a:pt x="174" y="77"/>
                      <a:pt x="183" y="69"/>
                    </a:cubicBezTo>
                    <a:cubicBezTo>
                      <a:pt x="181" y="60"/>
                      <a:pt x="179" y="51"/>
                      <a:pt x="178" y="43"/>
                    </a:cubicBezTo>
                    <a:cubicBezTo>
                      <a:pt x="178" y="27"/>
                      <a:pt x="179" y="0"/>
                      <a:pt x="200" y="10"/>
                    </a:cubicBezTo>
                    <a:cubicBezTo>
                      <a:pt x="216" y="12"/>
                      <a:pt x="232" y="14"/>
                      <a:pt x="249" y="17"/>
                    </a:cubicBezTo>
                    <a:cubicBezTo>
                      <a:pt x="246" y="22"/>
                      <a:pt x="247" y="32"/>
                      <a:pt x="248" y="41"/>
                    </a:cubicBezTo>
                    <a:cubicBezTo>
                      <a:pt x="253" y="49"/>
                      <a:pt x="258" y="54"/>
                      <a:pt x="262" y="67"/>
                    </a:cubicBezTo>
                    <a:cubicBezTo>
                      <a:pt x="262" y="72"/>
                      <a:pt x="262" y="76"/>
                      <a:pt x="262" y="81"/>
                    </a:cubicBezTo>
                    <a:cubicBezTo>
                      <a:pt x="259" y="89"/>
                      <a:pt x="253" y="97"/>
                      <a:pt x="255" y="109"/>
                    </a:cubicBezTo>
                    <a:cubicBezTo>
                      <a:pt x="263" y="116"/>
                      <a:pt x="272" y="124"/>
                      <a:pt x="280" y="132"/>
                    </a:cubicBezTo>
                    <a:cubicBezTo>
                      <a:pt x="281" y="135"/>
                      <a:pt x="282" y="137"/>
                      <a:pt x="284" y="139"/>
                    </a:cubicBezTo>
                    <a:cubicBezTo>
                      <a:pt x="283" y="147"/>
                      <a:pt x="283" y="155"/>
                      <a:pt x="283" y="163"/>
                    </a:cubicBezTo>
                    <a:cubicBezTo>
                      <a:pt x="285" y="165"/>
                      <a:pt x="292" y="165"/>
                      <a:pt x="301" y="165"/>
                    </a:cubicBezTo>
                    <a:cubicBezTo>
                      <a:pt x="317" y="152"/>
                      <a:pt x="345" y="149"/>
                      <a:pt x="371" y="149"/>
                    </a:cubicBezTo>
                    <a:cubicBezTo>
                      <a:pt x="372" y="152"/>
                      <a:pt x="373" y="155"/>
                      <a:pt x="374" y="158"/>
                    </a:cubicBezTo>
                    <a:cubicBezTo>
                      <a:pt x="371" y="164"/>
                      <a:pt x="369" y="169"/>
                      <a:pt x="367" y="175"/>
                    </a:cubicBezTo>
                    <a:cubicBezTo>
                      <a:pt x="354" y="189"/>
                      <a:pt x="339" y="188"/>
                      <a:pt x="342" y="210"/>
                    </a:cubicBezTo>
                    <a:cubicBezTo>
                      <a:pt x="348" y="212"/>
                      <a:pt x="354" y="214"/>
                      <a:pt x="359" y="217"/>
                    </a:cubicBezTo>
                    <a:cubicBezTo>
                      <a:pt x="367" y="227"/>
                      <a:pt x="372" y="232"/>
                      <a:pt x="387" y="241"/>
                    </a:cubicBezTo>
                    <a:cubicBezTo>
                      <a:pt x="392" y="247"/>
                      <a:pt x="394" y="264"/>
                      <a:pt x="406" y="268"/>
                    </a:cubicBezTo>
                    <a:cubicBezTo>
                      <a:pt x="411" y="275"/>
                      <a:pt x="417" y="283"/>
                      <a:pt x="423" y="290"/>
                    </a:cubicBezTo>
                    <a:cubicBezTo>
                      <a:pt x="427" y="292"/>
                      <a:pt x="448" y="303"/>
                      <a:pt x="455" y="290"/>
                    </a:cubicBezTo>
                    <a:cubicBezTo>
                      <a:pt x="457" y="265"/>
                      <a:pt x="451" y="261"/>
                      <a:pt x="473" y="258"/>
                    </a:cubicBezTo>
                    <a:cubicBezTo>
                      <a:pt x="483" y="258"/>
                      <a:pt x="489" y="255"/>
                      <a:pt x="500" y="266"/>
                    </a:cubicBezTo>
                    <a:cubicBezTo>
                      <a:pt x="503" y="266"/>
                      <a:pt x="506" y="266"/>
                      <a:pt x="510" y="267"/>
                    </a:cubicBezTo>
                    <a:cubicBezTo>
                      <a:pt x="520" y="262"/>
                      <a:pt x="530" y="253"/>
                      <a:pt x="538" y="249"/>
                    </a:cubicBezTo>
                    <a:cubicBezTo>
                      <a:pt x="543" y="244"/>
                      <a:pt x="549" y="244"/>
                      <a:pt x="559" y="243"/>
                    </a:cubicBezTo>
                    <a:cubicBezTo>
                      <a:pt x="562" y="247"/>
                      <a:pt x="565" y="250"/>
                      <a:pt x="567" y="254"/>
                    </a:cubicBezTo>
                    <a:cubicBezTo>
                      <a:pt x="567" y="266"/>
                      <a:pt x="549" y="279"/>
                      <a:pt x="540" y="286"/>
                    </a:cubicBezTo>
                    <a:cubicBezTo>
                      <a:pt x="529" y="300"/>
                      <a:pt x="527" y="308"/>
                      <a:pt x="527" y="330"/>
                    </a:cubicBezTo>
                    <a:cubicBezTo>
                      <a:pt x="532" y="338"/>
                      <a:pt x="536" y="346"/>
                      <a:pt x="540" y="354"/>
                    </a:cubicBezTo>
                    <a:cubicBezTo>
                      <a:pt x="546" y="362"/>
                      <a:pt x="556" y="376"/>
                      <a:pt x="572" y="376"/>
                    </a:cubicBezTo>
                    <a:cubicBezTo>
                      <a:pt x="572" y="374"/>
                      <a:pt x="573" y="374"/>
                      <a:pt x="573" y="373"/>
                    </a:cubicBezTo>
                    <a:cubicBezTo>
                      <a:pt x="576" y="373"/>
                      <a:pt x="578" y="373"/>
                      <a:pt x="580" y="373"/>
                    </a:cubicBezTo>
                    <a:cubicBezTo>
                      <a:pt x="589" y="376"/>
                      <a:pt x="612" y="400"/>
                      <a:pt x="622" y="415"/>
                    </a:cubicBezTo>
                    <a:cubicBezTo>
                      <a:pt x="624" y="427"/>
                      <a:pt x="628" y="442"/>
                      <a:pt x="629" y="462"/>
                    </a:cubicBezTo>
                    <a:cubicBezTo>
                      <a:pt x="630" y="467"/>
                      <a:pt x="631" y="473"/>
                      <a:pt x="633" y="479"/>
                    </a:cubicBezTo>
                    <a:cubicBezTo>
                      <a:pt x="643" y="492"/>
                      <a:pt x="644" y="488"/>
                      <a:pt x="663" y="503"/>
                    </a:cubicBezTo>
                    <a:cubicBezTo>
                      <a:pt x="665" y="503"/>
                      <a:pt x="678" y="496"/>
                      <a:pt x="686" y="493"/>
                    </a:cubicBezTo>
                    <a:cubicBezTo>
                      <a:pt x="687" y="486"/>
                      <a:pt x="689" y="485"/>
                      <a:pt x="704" y="482"/>
                    </a:cubicBezTo>
                    <a:cubicBezTo>
                      <a:pt x="718" y="468"/>
                      <a:pt x="709" y="453"/>
                      <a:pt x="701" y="445"/>
                    </a:cubicBezTo>
                    <a:cubicBezTo>
                      <a:pt x="682" y="440"/>
                      <a:pt x="685" y="437"/>
                      <a:pt x="687" y="423"/>
                    </a:cubicBezTo>
                    <a:cubicBezTo>
                      <a:pt x="690" y="418"/>
                      <a:pt x="694" y="413"/>
                      <a:pt x="698" y="407"/>
                    </a:cubicBezTo>
                    <a:cubicBezTo>
                      <a:pt x="698" y="402"/>
                      <a:pt x="698" y="396"/>
                      <a:pt x="698" y="390"/>
                    </a:cubicBezTo>
                    <a:cubicBezTo>
                      <a:pt x="701" y="386"/>
                      <a:pt x="706" y="388"/>
                      <a:pt x="711" y="387"/>
                    </a:cubicBezTo>
                    <a:cubicBezTo>
                      <a:pt x="717" y="382"/>
                      <a:pt x="720" y="379"/>
                      <a:pt x="726" y="376"/>
                    </a:cubicBezTo>
                    <a:cubicBezTo>
                      <a:pt x="726" y="379"/>
                      <a:pt x="728" y="387"/>
                      <a:pt x="722" y="393"/>
                    </a:cubicBezTo>
                    <a:cubicBezTo>
                      <a:pt x="721" y="397"/>
                      <a:pt x="721" y="401"/>
                      <a:pt x="721" y="405"/>
                    </a:cubicBezTo>
                    <a:cubicBezTo>
                      <a:pt x="727" y="413"/>
                      <a:pt x="746" y="416"/>
                      <a:pt x="760" y="420"/>
                    </a:cubicBezTo>
                    <a:cubicBezTo>
                      <a:pt x="769" y="426"/>
                      <a:pt x="778" y="433"/>
                      <a:pt x="788" y="439"/>
                    </a:cubicBezTo>
                    <a:cubicBezTo>
                      <a:pt x="791" y="439"/>
                      <a:pt x="794" y="439"/>
                      <a:pt x="797" y="439"/>
                    </a:cubicBezTo>
                    <a:cubicBezTo>
                      <a:pt x="794" y="445"/>
                      <a:pt x="791" y="451"/>
                      <a:pt x="789" y="456"/>
                    </a:cubicBezTo>
                    <a:cubicBezTo>
                      <a:pt x="790" y="468"/>
                      <a:pt x="791" y="479"/>
                      <a:pt x="793" y="490"/>
                    </a:cubicBezTo>
                    <a:cubicBezTo>
                      <a:pt x="791" y="495"/>
                      <a:pt x="789" y="501"/>
                      <a:pt x="788" y="506"/>
                    </a:cubicBezTo>
                    <a:cubicBezTo>
                      <a:pt x="784" y="506"/>
                      <a:pt x="781" y="506"/>
                      <a:pt x="778" y="503"/>
                    </a:cubicBezTo>
                    <a:cubicBezTo>
                      <a:pt x="764" y="501"/>
                      <a:pt x="755" y="501"/>
                      <a:pt x="748" y="511"/>
                    </a:cubicBezTo>
                    <a:cubicBezTo>
                      <a:pt x="748" y="518"/>
                      <a:pt x="748" y="526"/>
                      <a:pt x="748" y="534"/>
                    </a:cubicBezTo>
                    <a:cubicBezTo>
                      <a:pt x="746" y="534"/>
                      <a:pt x="744" y="534"/>
                      <a:pt x="742" y="53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noProof="1">
                  <a:solidFill>
                    <a:sysClr val="windowText" lastClr="000000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4248878" y="4138863"/>
              <a:ext cx="386202" cy="213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</a:rPr>
                <a:t>广东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631257" y="4119384"/>
              <a:ext cx="386202" cy="213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</a:rPr>
                <a:t>广西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10538" y="3598016"/>
              <a:ext cx="386202" cy="213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</a:rPr>
                <a:t>湖南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073560" y="3117899"/>
              <a:ext cx="386202" cy="213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</a:rPr>
                <a:t>湖北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219085" y="2706534"/>
              <a:ext cx="386202" cy="213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</a:rPr>
                <a:t>河南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508988" y="3560203"/>
              <a:ext cx="386202" cy="213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</a:rPr>
                <a:t>江西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012021" y="2963206"/>
              <a:ext cx="386202" cy="213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</a:rPr>
                <a:t>江苏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682821" y="2630906"/>
              <a:ext cx="386202" cy="213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</a:rPr>
                <a:t>陕西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427293" y="3709165"/>
              <a:ext cx="386202" cy="213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</a:rPr>
                <a:t>贵州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96"/>
          <p:cNvGrpSpPr/>
          <p:nvPr/>
        </p:nvGrpSpPr>
        <p:grpSpPr>
          <a:xfrm>
            <a:off x="7845945" y="5151492"/>
            <a:ext cx="3996096" cy="897991"/>
            <a:chOff x="7341513" y="5122678"/>
            <a:chExt cx="3997356" cy="897950"/>
          </a:xfrm>
        </p:grpSpPr>
        <p:sp>
          <p:nvSpPr>
            <p:cNvPr id="93" name="矩形 92"/>
            <p:cNvSpPr/>
            <p:nvPr/>
          </p:nvSpPr>
          <p:spPr>
            <a:xfrm>
              <a:off x="7341514" y="5122678"/>
              <a:ext cx="3997355" cy="2755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  <a:latin typeface="微软雅黑 Light" pitchFamily="34" charset="-122"/>
                  <a:ea typeface="微软雅黑 Light" pitchFamily="34" charset="-122"/>
                </a:rPr>
                <a:t>办公地点：</a:t>
              </a:r>
              <a:r>
                <a:rPr lang="en-US" altLang="zh-CN" sz="1200" dirty="0" smtClean="0">
                  <a:solidFill>
                    <a:srgbClr val="0070C0"/>
                  </a:solidFill>
                  <a:latin typeface="微软雅黑 Light" pitchFamily="34" charset="-122"/>
                  <a:ea typeface="微软雅黑 Light" pitchFamily="34" charset="-122"/>
                </a:rPr>
                <a:t>15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itchFamily="34" charset="-122"/>
                  <a:ea typeface="微软雅黑 Light" pitchFamily="34" charset="-122"/>
                </a:rPr>
                <a:t>个区域分公司，</a:t>
              </a: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itchFamily="34" charset="-122"/>
                  <a:ea typeface="微软雅黑 Light" pitchFamily="34" charset="-122"/>
                </a:rPr>
                <a:t>4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itchFamily="34" charset="-122"/>
                  <a:ea typeface="微软雅黑 Light" pitchFamily="34" charset="-122"/>
                </a:rPr>
                <a:t>个全资子公司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itchFamily="34" charset="-122"/>
                <a:ea typeface="微软雅黑 Light" pitchFamily="3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7341514" y="5433865"/>
              <a:ext cx="3997355" cy="2755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  <a:latin typeface="微软雅黑 Light" pitchFamily="34" charset="-122"/>
                  <a:ea typeface="微软雅黑 Light" pitchFamily="34" charset="-122"/>
                </a:rPr>
                <a:t>员工总数：</a:t>
              </a:r>
              <a:r>
                <a:rPr lang="en-US" altLang="zh-CN" sz="1200" dirty="0" smtClean="0">
                  <a:solidFill>
                    <a:srgbClr val="0070C0"/>
                  </a:solidFill>
                  <a:latin typeface="微软雅黑 Light" pitchFamily="34" charset="-122"/>
                  <a:ea typeface="微软雅黑 Light" pitchFamily="34" charset="-122"/>
                </a:rPr>
                <a:t>10</a:t>
              </a: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itchFamily="34" charset="-122"/>
                  <a:ea typeface="微软雅黑 Light" pitchFamily="34" charset="-122"/>
                </a:rPr>
                <a:t>00+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itchFamily="34" charset="-122"/>
                  <a:ea typeface="微软雅黑 Light" pitchFamily="34" charset="-122"/>
                </a:rPr>
                <a:t>(As </a:t>
              </a: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itchFamily="34" charset="-122"/>
                  <a:ea typeface="微软雅黑 Light" pitchFamily="34" charset="-122"/>
                </a:rPr>
                <a:t>Sept 10, 2017) 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itchFamily="34" charset="-122"/>
                <a:ea typeface="微软雅黑 Light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7341513" y="5745051"/>
              <a:ext cx="3997355" cy="2755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  <a:latin typeface="微软雅黑 Light" pitchFamily="34" charset="-122"/>
                  <a:ea typeface="微软雅黑 Light" pitchFamily="34" charset="-122"/>
                </a:rPr>
                <a:t>公司总部：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itchFamily="34" charset="-122"/>
                  <a:ea typeface="微软雅黑 Light" pitchFamily="34" charset="-122"/>
                </a:rPr>
                <a:t>武汉</a:t>
              </a: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itchFamily="34" charset="-122"/>
                  <a:ea typeface="微软雅黑 Light" pitchFamily="34" charset="-122"/>
                </a:rPr>
                <a:t> 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itchFamily="34" charset="-122"/>
                <a:ea typeface="微软雅黑 Light" pitchFamily="34" charset="-122"/>
              </a:endParaRPr>
            </a:p>
          </p:txBody>
        </p:sp>
      </p:grpSp>
      <p:sp>
        <p:nvSpPr>
          <p:cNvPr id="50" name="标题 49"/>
          <p:cNvSpPr>
            <a:spLocks noGrp="1"/>
          </p:cNvSpPr>
          <p:nvPr>
            <p:ph type="title"/>
          </p:nvPr>
        </p:nvSpPr>
        <p:spPr>
          <a:xfrm>
            <a:off x="70" y="630625"/>
            <a:ext cx="10969200" cy="705600"/>
          </a:xfrm>
        </p:spPr>
        <p:txBody>
          <a:bodyPr>
            <a:normAutofit fontScale="90000"/>
          </a:bodyPr>
          <a:lstStyle/>
          <a:p>
            <a:r>
              <a:rPr lang="en-US" altLang="zh-CN" sz="3555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HOPU</a:t>
            </a:r>
            <a:r>
              <a:rPr lang="zh-CN" altLang="en-US" sz="3555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全国分布图</a:t>
            </a:r>
            <a:endParaRPr lang="zh-CN" altLang="en-US" sz="355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94977" y="2457630"/>
            <a:ext cx="43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000" kern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新疆</a:t>
            </a:r>
            <a:endParaRPr lang="zh-CN" altLang="en-US" sz="1000" kern="0" noProof="1">
              <a:solidFill>
                <a:schemeClr val="bg1"/>
              </a:solidFill>
              <a:latin typeface="+mn-lt"/>
              <a:ea typeface="宋体" panose="02010600030101010101" pitchFamily="2" charset="-122"/>
            </a:endParaRPr>
          </a:p>
          <a:p>
            <a:endParaRPr lang="zh-CN" altLang="en-US" sz="1000" kern="0" noProof="1">
              <a:solidFill>
                <a:schemeClr val="bg1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56755" y="2611273"/>
            <a:ext cx="4381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内蒙</a:t>
            </a:r>
            <a:endParaRPr lang="zh-CN" altLang="en-US" sz="10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标题 1"/>
          <p:cNvSpPr>
            <a:spLocks noGrp="1"/>
          </p:cNvSpPr>
          <p:nvPr/>
        </p:nvSpPr>
        <p:spPr>
          <a:xfrm>
            <a:off x="0" y="634365"/>
            <a:ext cx="1901825" cy="707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sym typeface="+mn-ea"/>
              </a:rPr>
              <a:t>地理位置</a:t>
            </a:r>
            <a:endParaRPr lang="zh-CN" altLang="zh-CN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4578" name="图片 3" descr="timg (10).jpg"/>
          <p:cNvPicPr>
            <a:picLocks noChangeAspect="1"/>
          </p:cNvPicPr>
          <p:nvPr/>
        </p:nvPicPr>
        <p:blipFill>
          <a:blip r:embed="rId1"/>
          <a:srcRect l="2863" t="7916" r="15433" b="12083"/>
          <a:stretch>
            <a:fillRect/>
          </a:stretch>
        </p:blipFill>
        <p:spPr bwMode="auto">
          <a:xfrm>
            <a:off x="4267200" y="1212850"/>
            <a:ext cx="792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15"/>
          <p:cNvGrpSpPr/>
          <p:nvPr/>
        </p:nvGrpSpPr>
        <p:grpSpPr bwMode="auto">
          <a:xfrm>
            <a:off x="2359978" y="1673543"/>
            <a:ext cx="7134225" cy="2654300"/>
            <a:chOff x="2528888" y="2097878"/>
            <a:chExt cx="7134225" cy="2652719"/>
          </a:xfrm>
        </p:grpSpPr>
        <p:sp>
          <p:nvSpPr>
            <p:cNvPr id="8" name="矩形 7"/>
            <p:cNvSpPr/>
            <p:nvPr/>
          </p:nvSpPr>
          <p:spPr>
            <a:xfrm>
              <a:off x="2528888" y="2097878"/>
              <a:ext cx="7134225" cy="240045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" name="任意多边形 1"/>
            <p:cNvSpPr/>
            <p:nvPr/>
          </p:nvSpPr>
          <p:spPr>
            <a:xfrm rot="16200000" flipH="1">
              <a:off x="9110739" y="4355387"/>
              <a:ext cx="257022" cy="533400"/>
            </a:xfrm>
            <a:custGeom>
              <a:avLst/>
              <a:gdLst>
                <a:gd name="connsiteX0" fmla="*/ 0 w 657225"/>
                <a:gd name="connsiteY0" fmla="*/ 457200 h 457200"/>
                <a:gd name="connsiteX1" fmla="*/ 0 w 657225"/>
                <a:gd name="connsiteY1" fmla="*/ 0 h 457200"/>
                <a:gd name="connsiteX2" fmla="*/ 657225 w 657225"/>
                <a:gd name="connsiteY2" fmla="*/ 457200 h 457200"/>
                <a:gd name="connsiteX3" fmla="*/ 0 w 657225"/>
                <a:gd name="connsiteY3" fmla="*/ 457200 h 457200"/>
                <a:gd name="connsiteX0-1" fmla="*/ 0 w 381003"/>
                <a:gd name="connsiteY0-2" fmla="*/ 457200 h 704852"/>
                <a:gd name="connsiteX1-3" fmla="*/ 0 w 381003"/>
                <a:gd name="connsiteY1-4" fmla="*/ 0 h 704852"/>
                <a:gd name="connsiteX2-5" fmla="*/ 381003 w 381003"/>
                <a:gd name="connsiteY2-6" fmla="*/ 704852 h 704852"/>
                <a:gd name="connsiteX3-7" fmla="*/ 0 w 381003"/>
                <a:gd name="connsiteY3-8" fmla="*/ 457200 h 704852"/>
                <a:gd name="connsiteX0-9" fmla="*/ 0 w 323855"/>
                <a:gd name="connsiteY0-10" fmla="*/ 457200 h 552456"/>
                <a:gd name="connsiteX1-11" fmla="*/ 0 w 323855"/>
                <a:gd name="connsiteY1-12" fmla="*/ 0 h 552456"/>
                <a:gd name="connsiteX2-13" fmla="*/ 323855 w 323855"/>
                <a:gd name="connsiteY2-14" fmla="*/ 552456 h 552456"/>
                <a:gd name="connsiteX3-15" fmla="*/ 0 w 323855"/>
                <a:gd name="connsiteY3-16" fmla="*/ 457200 h 552456"/>
                <a:gd name="connsiteX0-17" fmla="*/ 0 w 257182"/>
                <a:gd name="connsiteY0-18" fmla="*/ 457200 h 533410"/>
                <a:gd name="connsiteX1-19" fmla="*/ 0 w 257182"/>
                <a:gd name="connsiteY1-20" fmla="*/ 0 h 533410"/>
                <a:gd name="connsiteX2-21" fmla="*/ 257182 w 257182"/>
                <a:gd name="connsiteY2-22" fmla="*/ 533410 h 533410"/>
                <a:gd name="connsiteX3-23" fmla="*/ 0 w 257182"/>
                <a:gd name="connsiteY3-24" fmla="*/ 457200 h 5334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57182" h="533410">
                  <a:moveTo>
                    <a:pt x="0" y="457200"/>
                  </a:moveTo>
                  <a:lnTo>
                    <a:pt x="0" y="0"/>
                  </a:lnTo>
                  <a:lnTo>
                    <a:pt x="257182" y="53341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584" name="TextBox 11"/>
            <p:cNvSpPr txBox="1">
              <a:spLocks noChangeArrowheads="1"/>
            </p:cNvSpPr>
            <p:nvPr/>
          </p:nvSpPr>
          <p:spPr bwMode="auto">
            <a:xfrm>
              <a:off x="4436275" y="2530789"/>
              <a:ext cx="4886325" cy="147732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anchor="ctr">
              <a:spAutoFit/>
            </a:bodyPr>
            <a:p>
              <a:pPr eaLnBrk="1" hangingPunct="1"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 Light" pitchFamily="34" charset="-122"/>
                </a:rPr>
                <a:t>集团公司总部位于中国 </a:t>
              </a:r>
              <a:r>
                <a:rPr lang="en-US" altLang="zh-CN" sz="1200">
                  <a:solidFill>
                    <a:schemeClr val="bg1"/>
                  </a:solidFill>
                  <a:latin typeface="微软雅黑 Light" pitchFamily="34" charset="-122"/>
                </a:rPr>
                <a:t>· </a:t>
              </a:r>
              <a:r>
                <a:rPr lang="zh-CN" altLang="en-US" sz="1200">
                  <a:solidFill>
                    <a:schemeClr val="bg1"/>
                  </a:solidFill>
                  <a:latin typeface="微软雅黑 Light" pitchFamily="34" charset="-122"/>
                </a:rPr>
                <a:t>光谷，地处武汉市东湖高新区核心，周边高新产业密布，毗邻华中科技大学、中南财经政法大学等高校。</a:t>
              </a:r>
              <a:endParaRPr lang="en-US" altLang="zh-CN" sz="1200">
                <a:solidFill>
                  <a:schemeClr val="bg1"/>
                </a:solidFill>
                <a:latin typeface="微软雅黑 Light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endParaRPr lang="en-US" altLang="zh-CN" sz="1200">
                <a:solidFill>
                  <a:schemeClr val="bg1"/>
                </a:solidFill>
                <a:latin typeface="微软雅黑 Light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 Light" pitchFamily="34" charset="-122"/>
                </a:rPr>
                <a:t>光谷软件园区：武汉市洪山区关山大道特</a:t>
              </a:r>
              <a:r>
                <a:rPr lang="en-US" altLang="zh-CN" sz="1200">
                  <a:solidFill>
                    <a:schemeClr val="bg1"/>
                  </a:solidFill>
                  <a:latin typeface="微软雅黑 Light" pitchFamily="34" charset="-122"/>
                </a:rPr>
                <a:t>1</a:t>
              </a:r>
              <a:r>
                <a:rPr lang="zh-CN" altLang="en-US" sz="1200">
                  <a:solidFill>
                    <a:schemeClr val="bg1"/>
                  </a:solidFill>
                  <a:latin typeface="微软雅黑 Light" pitchFamily="34" charset="-122"/>
                </a:rPr>
                <a:t>号光谷软件园</a:t>
              </a:r>
              <a:r>
                <a:rPr lang="en-US" altLang="zh-CN" sz="1200">
                  <a:solidFill>
                    <a:schemeClr val="bg1"/>
                  </a:solidFill>
                  <a:latin typeface="微软雅黑 Light" pitchFamily="34" charset="-122"/>
                </a:rPr>
                <a:t>D</a:t>
              </a:r>
              <a:r>
                <a:rPr lang="zh-CN" altLang="en-US" sz="1200">
                  <a:solidFill>
                    <a:schemeClr val="bg1"/>
                  </a:solidFill>
                  <a:latin typeface="微软雅黑 Light" pitchFamily="34" charset="-122"/>
                </a:rPr>
                <a:t>区</a:t>
              </a:r>
              <a:r>
                <a:rPr lang="en-US" altLang="zh-CN" sz="1200">
                  <a:solidFill>
                    <a:schemeClr val="bg1"/>
                  </a:solidFill>
                  <a:latin typeface="微软雅黑 Light" pitchFamily="34" charset="-122"/>
                </a:rPr>
                <a:t>8</a:t>
              </a:r>
              <a:r>
                <a:rPr lang="zh-CN" altLang="en-US" sz="1200">
                  <a:solidFill>
                    <a:schemeClr val="bg1"/>
                  </a:solidFill>
                  <a:latin typeface="微软雅黑 Light" pitchFamily="34" charset="-122"/>
                </a:rPr>
                <a:t>栋</a:t>
              </a:r>
              <a:endParaRPr lang="en-US" altLang="zh-CN" sz="1200">
                <a:solidFill>
                  <a:schemeClr val="bg1"/>
                </a:solidFill>
                <a:latin typeface="微软雅黑 Light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 Light" pitchFamily="34" charset="-122"/>
                </a:rPr>
                <a:t>花山软件新城园区：武汉市东湖高新技术开发区花山软件新城</a:t>
              </a:r>
              <a:r>
                <a:rPr lang="en-US" altLang="zh-CN" sz="1200">
                  <a:solidFill>
                    <a:schemeClr val="bg1"/>
                  </a:solidFill>
                  <a:latin typeface="微软雅黑 Light" pitchFamily="34" charset="-122"/>
                </a:rPr>
                <a:t>B13</a:t>
              </a:r>
              <a:r>
                <a:rPr lang="zh-CN" altLang="en-US" sz="1200">
                  <a:solidFill>
                    <a:schemeClr val="bg1"/>
                  </a:solidFill>
                  <a:latin typeface="微软雅黑 Light" pitchFamily="34" charset="-122"/>
                </a:rPr>
                <a:t>栋</a:t>
              </a:r>
              <a:endParaRPr lang="zh-CN" altLang="en-US" sz="1200">
                <a:solidFill>
                  <a:schemeClr val="bg1"/>
                </a:solidFill>
                <a:latin typeface="微软雅黑 Light" pitchFamily="34" charset="-122"/>
              </a:endParaRPr>
            </a:p>
          </p:txBody>
        </p:sp>
        <p:pic>
          <p:nvPicPr>
            <p:cNvPr id="24585" name="图片 14" descr="蓝底白字logo.jp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927397" y="2702716"/>
              <a:ext cx="1186199" cy="1190625"/>
            </a:xfrm>
            <a:prstGeom prst="rect">
              <a:avLst/>
            </a:prstGeom>
            <a:noFill/>
            <a:ln w="3175">
              <a:solidFill>
                <a:schemeClr val="bg1"/>
              </a:solidFill>
              <a:miter lim="800000"/>
              <a:headEnd/>
              <a:tailEnd/>
            </a:ln>
          </p:spPr>
        </p:pic>
      </p:grpSp>
      <p:grpSp>
        <p:nvGrpSpPr>
          <p:cNvPr id="4" name="组合 19"/>
          <p:cNvGrpSpPr/>
          <p:nvPr/>
        </p:nvGrpSpPr>
        <p:grpSpPr bwMode="auto">
          <a:xfrm>
            <a:off x="10370185" y="4676775"/>
            <a:ext cx="438150" cy="438150"/>
            <a:chOff x="10277468" y="5362570"/>
            <a:chExt cx="438149" cy="438149"/>
          </a:xfrm>
        </p:grpSpPr>
        <p:sp>
          <p:nvSpPr>
            <p:cNvPr id="5" name="泪滴形 4"/>
            <p:cNvSpPr/>
            <p:nvPr/>
          </p:nvSpPr>
          <p:spPr>
            <a:xfrm rot="8100000">
              <a:off x="10277468" y="5362570"/>
              <a:ext cx="438149" cy="438149"/>
            </a:xfrm>
            <a:prstGeom prst="teardrop">
              <a:avLst>
                <a:gd name="adj" fmla="val 12641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0333031" y="5414958"/>
              <a:ext cx="327024" cy="3286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6" name="Picture 2" descr="C:\Users\Administrator\Documents\Tencent Files\494428512\FileRecv\MobileFile\IMG_7037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116840"/>
            <a:ext cx="8766175" cy="6574790"/>
          </a:xfrm>
          <a:prstGeom prst="rect">
            <a:avLst/>
          </a:prstGeom>
          <a:noFill/>
        </p:spPr>
      </p:pic>
      <p:sp>
        <p:nvSpPr>
          <p:cNvPr id="2" name="文本框 1"/>
          <p:cNvSpPr txBox="1"/>
          <p:nvPr/>
        </p:nvSpPr>
        <p:spPr>
          <a:xfrm>
            <a:off x="9159240" y="2692400"/>
            <a:ext cx="26384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itchFamily="34" charset="-122"/>
                <a:sym typeface="+mn-ea"/>
              </a:rPr>
              <a:t>花山软件新城园区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763375" y="4256405"/>
            <a:ext cx="428625" cy="26015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1600" dirty="0">
                <a:solidFill>
                  <a:srgbClr val="A6A6A6"/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让进取的人更具职业价值</a:t>
            </a:r>
            <a:endParaRPr lang="zh-CN" altLang="en-US" sz="1600" dirty="0">
              <a:solidFill>
                <a:srgbClr val="A6A6A6"/>
              </a:solidFill>
              <a:latin typeface="叶根友毛笔行书2.0版" panose="02010601030101010101" charset="-122"/>
              <a:ea typeface="叶根友毛笔行书2.0版" panose="0201060103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>
            <p:custDataLst>
              <p:tags r:id="rId1"/>
            </p:custDataLst>
          </p:nvPr>
        </p:nvSpPr>
        <p:spPr>
          <a:xfrm>
            <a:off x="10158095" y="2027555"/>
            <a:ext cx="965835" cy="3286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0000" tIns="46800" rIns="90000" bIns="46800" rtlCol="0" anchor="ctr"/>
          <a:lstStyle/>
          <a:p>
            <a:pPr algn="ctr"/>
            <a:r>
              <a:rPr lang="zh-CN" altLang="en-US" sz="3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整体</a:t>
            </a:r>
            <a:r>
              <a:rPr lang="zh-CN" altLang="zh-CN" sz="3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课程</a:t>
            </a:r>
            <a:r>
              <a:rPr lang="en-US" altLang="zh-CN" sz="3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大纲</a:t>
            </a:r>
            <a:endParaRPr lang="en-US" altLang="zh-CN" sz="38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等腰三角形 14"/>
          <p:cNvSpPr/>
          <p:nvPr>
            <p:custDataLst>
              <p:tags r:id="rId2"/>
            </p:custDataLst>
          </p:nvPr>
        </p:nvSpPr>
        <p:spPr>
          <a:xfrm rot="5400000">
            <a:off x="1334620" y="1206382"/>
            <a:ext cx="560414" cy="51109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>
            <p:custDataLst>
              <p:tags r:id="rId3"/>
            </p:custDataLst>
          </p:nvPr>
        </p:nvSpPr>
        <p:spPr>
          <a:xfrm rot="5400000">
            <a:off x="1173320" y="1194947"/>
            <a:ext cx="560414" cy="51109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1897745" y="884390"/>
            <a:ext cx="7086457" cy="562366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lumMod val="25000"/>
                  </a:schemeClr>
                </a:solidFill>
                <a:latin typeface="Calibri Light" panose="020F0302020204030204"/>
                <a:ea typeface="+mn-ea"/>
              </a:defRPr>
            </a:lvl1pPr>
          </a:lstStyle>
          <a:p>
            <a:r>
              <a:rPr lang="en-US" altLang="zh-CN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JavaSE</a:t>
            </a:r>
            <a:r>
              <a:rPr lang="zh-CN" altLang="zh-CN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阶段</a:t>
            </a:r>
            <a:endParaRPr lang="zh-CN" altLang="zh-CN" sz="2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文本框 41"/>
          <p:cNvSpPr txBox="1"/>
          <p:nvPr>
            <p:custDataLst>
              <p:tags r:id="rId5"/>
            </p:custDataLst>
          </p:nvPr>
        </p:nvSpPr>
        <p:spPr>
          <a:xfrm>
            <a:off x="1897746" y="1460719"/>
            <a:ext cx="7086454" cy="56731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Java基础语法、面向对象、核心API（常用类库）、集合、异常、</a:t>
            </a:r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IO</a:t>
            </a:r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、多线程、网络编程、</a:t>
            </a:r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Lamda</a:t>
            </a:r>
            <a:r>
              <a:rPr lang="zh-CN" altLang="zh-CN" sz="1800" dirty="0">
                <a:solidFill>
                  <a:schemeClr val="tx1"/>
                </a:solidFill>
                <a:latin typeface="+mn-lt"/>
              </a:rPr>
              <a:t>、反射</a:t>
            </a:r>
            <a:endParaRPr lang="zh-CN" altLang="zh-CN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4" name="等腰三角形 43"/>
          <p:cNvSpPr/>
          <p:nvPr>
            <p:custDataLst>
              <p:tags r:id="rId6"/>
            </p:custDataLst>
          </p:nvPr>
        </p:nvSpPr>
        <p:spPr>
          <a:xfrm rot="5400000">
            <a:off x="1334620" y="2561679"/>
            <a:ext cx="560414" cy="51109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>
            <p:custDataLst>
              <p:tags r:id="rId7"/>
            </p:custDataLst>
          </p:nvPr>
        </p:nvSpPr>
        <p:spPr>
          <a:xfrm rot="5400000">
            <a:off x="1173320" y="2550244"/>
            <a:ext cx="560414" cy="51109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>
            <p:custDataLst>
              <p:tags r:id="rId8"/>
            </p:custDataLst>
          </p:nvPr>
        </p:nvSpPr>
        <p:spPr>
          <a:xfrm>
            <a:off x="1897745" y="2239687"/>
            <a:ext cx="7086457" cy="562366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lumMod val="25000"/>
                  </a:schemeClr>
                </a:solidFill>
                <a:latin typeface="Calibri Light" panose="020F0302020204030204"/>
                <a:ea typeface="+mn-ea"/>
              </a:defRPr>
            </a:lvl1pPr>
          </a:lstStyle>
          <a:p>
            <a:r>
              <a:rPr lang="en-US" altLang="zh-CN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Java Web</a:t>
            </a:r>
            <a:r>
              <a:rPr lang="zh-CN" altLang="zh-CN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阶段</a:t>
            </a:r>
            <a:endParaRPr lang="zh-CN" altLang="zh-CN" sz="2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" name="文本框 46"/>
          <p:cNvSpPr txBox="1"/>
          <p:nvPr>
            <p:custDataLst>
              <p:tags r:id="rId9"/>
            </p:custDataLst>
          </p:nvPr>
        </p:nvSpPr>
        <p:spPr>
          <a:xfrm>
            <a:off x="1898015" y="2816225"/>
            <a:ext cx="7086600" cy="87122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latin typeface="+mn-lt"/>
              </a:rPr>
              <a:t>HTML5&amp;CSS 、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JavaScript </a:t>
            </a:r>
            <a:r>
              <a:rPr lang="zh-CN" altLang="zh-CN" sz="1600" dirty="0">
                <a:solidFill>
                  <a:schemeClr val="tx1"/>
                </a:solidFill>
                <a:latin typeface="+mn-lt"/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Jquery</a:t>
            </a:r>
            <a:r>
              <a:rPr lang="zh-CN" altLang="zh-CN" sz="1600" dirty="0">
                <a:solidFill>
                  <a:schemeClr val="tx1"/>
                </a:solidFill>
                <a:latin typeface="+mn-lt"/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Bootstrap</a:t>
            </a:r>
            <a:r>
              <a:rPr lang="zh-CN" altLang="zh-CN" sz="1600" dirty="0">
                <a:solidFill>
                  <a:schemeClr val="tx1"/>
                </a:solidFill>
                <a:latin typeface="+mn-lt"/>
              </a:rPr>
              <a:t>、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sym typeface="+mn-ea"/>
              </a:rPr>
              <a:t>MySQL、JDBC、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web</a:t>
            </a:r>
            <a:r>
              <a:rPr lang="zh-CN" altLang="zh-CN" sz="1600" dirty="0">
                <a:solidFill>
                  <a:schemeClr val="tx1"/>
                </a:solidFill>
                <a:latin typeface="+mn-lt"/>
              </a:rPr>
              <a:t>服务器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tomcat</a:t>
            </a:r>
            <a:r>
              <a:rPr lang="zh-CN" altLang="en-US" sz="1600" dirty="0">
                <a:solidFill>
                  <a:schemeClr val="tx1"/>
                </a:solidFill>
                <a:latin typeface="+mn-lt"/>
              </a:rPr>
              <a:t>、Servlet、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Cookie&amp;Session</a:t>
            </a:r>
            <a:r>
              <a:rPr lang="zh-CN" altLang="zh-CN" sz="1600" dirty="0">
                <a:solidFill>
                  <a:schemeClr val="tx1"/>
                </a:solidFill>
                <a:latin typeface="+mn-lt"/>
              </a:rPr>
              <a:t>、 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JSP</a:t>
            </a:r>
            <a:r>
              <a:rPr lang="zh-CN" altLang="en-US" sz="1600" dirty="0">
                <a:solidFill>
                  <a:schemeClr val="tx1"/>
                </a:solidFill>
                <a:latin typeface="+mn-lt"/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EL</a:t>
            </a:r>
            <a:r>
              <a:rPr lang="zh-CN" altLang="en-US" sz="1600" dirty="0">
                <a:solidFill>
                  <a:schemeClr val="tx1"/>
                </a:solidFill>
                <a:latin typeface="+mn-lt"/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JSTL</a:t>
            </a:r>
            <a:r>
              <a:rPr lang="zh-CN" altLang="zh-CN" sz="1600" dirty="0">
                <a:solidFill>
                  <a:schemeClr val="tx1"/>
                </a:solidFill>
                <a:latin typeface="+mn-lt"/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Filter&amp;Listener</a:t>
            </a:r>
            <a:r>
              <a:rPr lang="zh-CN" altLang="en-US" sz="1600" dirty="0">
                <a:solidFill>
                  <a:schemeClr val="tx1"/>
                </a:solidFill>
                <a:latin typeface="+mn-lt"/>
              </a:rPr>
              <a:t>、文件上传和下载、Ajax、Maven基础</a:t>
            </a:r>
            <a:endParaRPr lang="zh-CN" alt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9" name="等腰三角形 48"/>
          <p:cNvSpPr/>
          <p:nvPr>
            <p:custDataLst>
              <p:tags r:id="rId10"/>
            </p:custDataLst>
          </p:nvPr>
        </p:nvSpPr>
        <p:spPr>
          <a:xfrm rot="5400000">
            <a:off x="1334620" y="3916976"/>
            <a:ext cx="560414" cy="51109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>
            <p:custDataLst>
              <p:tags r:id="rId11"/>
            </p:custDataLst>
          </p:nvPr>
        </p:nvSpPr>
        <p:spPr>
          <a:xfrm rot="5400000">
            <a:off x="1173320" y="3905541"/>
            <a:ext cx="560414" cy="51109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>
            <p:custDataLst>
              <p:tags r:id="rId12"/>
            </p:custDataLst>
          </p:nvPr>
        </p:nvSpPr>
        <p:spPr>
          <a:xfrm>
            <a:off x="1897745" y="3594984"/>
            <a:ext cx="7086457" cy="562366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lumMod val="25000"/>
                  </a:schemeClr>
                </a:solidFill>
                <a:latin typeface="Calibri Light" panose="020F0302020204030204"/>
                <a:ea typeface="+mn-ea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框架阶段</a:t>
            </a:r>
            <a:endParaRPr lang="zh-CN" altLang="en-US" sz="2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3"/>
            </p:custDataLst>
          </p:nvPr>
        </p:nvSpPr>
        <p:spPr>
          <a:xfrm>
            <a:off x="1897746" y="4171313"/>
            <a:ext cx="7086454" cy="56731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latin typeface="+mn-lt"/>
              </a:rPr>
              <a:t>Spring、Spring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Mvc </a:t>
            </a:r>
            <a:r>
              <a:rPr lang="zh-CN" altLang="zh-CN" sz="1600" dirty="0">
                <a:solidFill>
                  <a:schemeClr val="tx1"/>
                </a:solidFill>
                <a:latin typeface="+mn-lt"/>
              </a:rPr>
              <a:t>、Mybatis、Maven高级、SpringBoot、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Linux</a:t>
            </a:r>
            <a:r>
              <a:rPr lang="zh-CN" altLang="en-US" sz="1600" dirty="0">
                <a:solidFill>
                  <a:schemeClr val="tx1"/>
                </a:solidFill>
                <a:latin typeface="+mn-lt"/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Git </a:t>
            </a:r>
            <a:r>
              <a:rPr lang="zh-CN" altLang="en-US" sz="1600" dirty="0">
                <a:solidFill>
                  <a:schemeClr val="tx1"/>
                </a:solidFill>
                <a:latin typeface="+mn-lt"/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Redis </a:t>
            </a:r>
            <a:r>
              <a:rPr lang="zh-CN" altLang="en-US" sz="1600" dirty="0">
                <a:solidFill>
                  <a:schemeClr val="tx1"/>
                </a:solidFill>
                <a:latin typeface="+mn-lt"/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Vue </a:t>
            </a:r>
            <a:r>
              <a:rPr lang="zh-CN" altLang="zh-CN" sz="1600" dirty="0">
                <a:solidFill>
                  <a:schemeClr val="tx1"/>
                </a:solidFill>
                <a:latin typeface="+mn-lt"/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LayUI</a:t>
            </a:r>
            <a:endParaRPr lang="en-US" altLang="zh-CN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4" name="等腰三角形 53"/>
          <p:cNvSpPr/>
          <p:nvPr>
            <p:custDataLst>
              <p:tags r:id="rId14"/>
            </p:custDataLst>
          </p:nvPr>
        </p:nvSpPr>
        <p:spPr>
          <a:xfrm rot="5400000">
            <a:off x="1334620" y="5272273"/>
            <a:ext cx="560414" cy="51109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>
            <p:custDataLst>
              <p:tags r:id="rId15"/>
            </p:custDataLst>
          </p:nvPr>
        </p:nvSpPr>
        <p:spPr>
          <a:xfrm rot="5400000">
            <a:off x="1173320" y="5260838"/>
            <a:ext cx="560414" cy="51109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>
            <p:custDataLst>
              <p:tags r:id="rId16"/>
            </p:custDataLst>
          </p:nvPr>
        </p:nvSpPr>
        <p:spPr>
          <a:xfrm>
            <a:off x="1897745" y="4950281"/>
            <a:ext cx="7086457" cy="562366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lumMod val="25000"/>
                  </a:schemeClr>
                </a:solidFill>
                <a:latin typeface="Calibri Light" panose="020F0302020204030204"/>
                <a:ea typeface="+mn-ea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分布式</a:t>
            </a:r>
            <a:r>
              <a:rPr lang="en-US" altLang="zh-CN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+</a:t>
            </a:r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微服务</a:t>
            </a:r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阶段</a:t>
            </a:r>
            <a:endParaRPr lang="zh-CN" altLang="en-US" sz="2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7" name="文本框 56"/>
          <p:cNvSpPr txBox="1"/>
          <p:nvPr>
            <p:custDataLst>
              <p:tags r:id="rId17"/>
            </p:custDataLst>
          </p:nvPr>
        </p:nvSpPr>
        <p:spPr>
          <a:xfrm>
            <a:off x="1897746" y="5526610"/>
            <a:ext cx="7086454" cy="56731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Spring Cloud </a:t>
            </a:r>
            <a:r>
              <a:rPr lang="zh-CN" altLang="zh-CN" sz="1600" dirty="0">
                <a:solidFill>
                  <a:schemeClr val="tx1"/>
                </a:solidFill>
                <a:latin typeface="+mn-lt"/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Dubbo </a:t>
            </a:r>
            <a:r>
              <a:rPr lang="zh-CN" altLang="zh-CN" sz="1600" dirty="0">
                <a:solidFill>
                  <a:schemeClr val="tx1"/>
                </a:solidFill>
                <a:latin typeface="+mn-lt"/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Zookeeper</a:t>
            </a:r>
            <a:r>
              <a:rPr lang="zh-CN" altLang="zh-CN" sz="1600" dirty="0">
                <a:solidFill>
                  <a:schemeClr val="tx1"/>
                </a:solidFill>
                <a:latin typeface="+mn-lt"/>
              </a:rPr>
              <a:t>、 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Docker</a:t>
            </a:r>
            <a:r>
              <a:rPr lang="zh-CN" altLang="zh-CN" sz="1600" dirty="0">
                <a:solidFill>
                  <a:schemeClr val="tx1"/>
                </a:solidFill>
                <a:latin typeface="+mn-lt"/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RabbitMQ</a:t>
            </a:r>
            <a:endParaRPr lang="en-US" altLang="zh-CN" sz="1600" dirty="0">
              <a:solidFill>
                <a:schemeClr val="tx1"/>
              </a:solidFill>
              <a:latin typeface="+mn-lt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24"/>
          <p:cNvSpPr/>
          <p:nvPr>
            <p:custDataLst>
              <p:tags r:id="rId1"/>
            </p:custDataLst>
          </p:nvPr>
        </p:nvSpPr>
        <p:spPr>
          <a:xfrm>
            <a:off x="731509" y="2481058"/>
            <a:ext cx="4418386" cy="2800310"/>
          </a:xfrm>
          <a:custGeom>
            <a:avLst/>
            <a:gdLst>
              <a:gd name="connsiteX0" fmla="*/ 224028 w 7415784"/>
              <a:gd name="connsiteY0" fmla="*/ 269748 h 4700016"/>
              <a:gd name="connsiteX1" fmla="*/ 224028 w 7415784"/>
              <a:gd name="connsiteY1" fmla="*/ 4430268 h 4700016"/>
              <a:gd name="connsiteX2" fmla="*/ 7191756 w 7415784"/>
              <a:gd name="connsiteY2" fmla="*/ 4430268 h 4700016"/>
              <a:gd name="connsiteX3" fmla="*/ 7191756 w 7415784"/>
              <a:gd name="connsiteY3" fmla="*/ 269748 h 4700016"/>
              <a:gd name="connsiteX4" fmla="*/ 266867 w 7415784"/>
              <a:gd name="connsiteY4" fmla="*/ 0 h 4700016"/>
              <a:gd name="connsiteX5" fmla="*/ 7148917 w 7415784"/>
              <a:gd name="connsiteY5" fmla="*/ 0 h 4700016"/>
              <a:gd name="connsiteX6" fmla="*/ 7415784 w 7415784"/>
              <a:gd name="connsiteY6" fmla="*/ 266867 h 4700016"/>
              <a:gd name="connsiteX7" fmla="*/ 7415784 w 7415784"/>
              <a:gd name="connsiteY7" fmla="*/ 4433149 h 4700016"/>
              <a:gd name="connsiteX8" fmla="*/ 7148917 w 7415784"/>
              <a:gd name="connsiteY8" fmla="*/ 4700016 h 4700016"/>
              <a:gd name="connsiteX9" fmla="*/ 266867 w 7415784"/>
              <a:gd name="connsiteY9" fmla="*/ 4700016 h 4700016"/>
              <a:gd name="connsiteX10" fmla="*/ 0 w 7415784"/>
              <a:gd name="connsiteY10" fmla="*/ 4433149 h 4700016"/>
              <a:gd name="connsiteX11" fmla="*/ 0 w 7415784"/>
              <a:gd name="connsiteY11" fmla="*/ 266867 h 4700016"/>
              <a:gd name="connsiteX12" fmla="*/ 266867 w 7415784"/>
              <a:gd name="connsiteY12" fmla="*/ 0 h 470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415784" h="4700016">
                <a:moveTo>
                  <a:pt x="224028" y="269748"/>
                </a:moveTo>
                <a:lnTo>
                  <a:pt x="224028" y="4430268"/>
                </a:lnTo>
                <a:lnTo>
                  <a:pt x="7191756" y="4430268"/>
                </a:lnTo>
                <a:lnTo>
                  <a:pt x="7191756" y="269748"/>
                </a:lnTo>
                <a:close/>
                <a:moveTo>
                  <a:pt x="266867" y="0"/>
                </a:moveTo>
                <a:lnTo>
                  <a:pt x="7148917" y="0"/>
                </a:lnTo>
                <a:cubicBezTo>
                  <a:pt x="7296304" y="0"/>
                  <a:pt x="7415784" y="119480"/>
                  <a:pt x="7415784" y="266867"/>
                </a:cubicBezTo>
                <a:lnTo>
                  <a:pt x="7415784" y="4433149"/>
                </a:lnTo>
                <a:cubicBezTo>
                  <a:pt x="7415784" y="4580536"/>
                  <a:pt x="7296304" y="4700016"/>
                  <a:pt x="7148917" y="4700016"/>
                </a:cubicBezTo>
                <a:lnTo>
                  <a:pt x="266867" y="4700016"/>
                </a:lnTo>
                <a:cubicBezTo>
                  <a:pt x="119480" y="4700016"/>
                  <a:pt x="0" y="4580536"/>
                  <a:pt x="0" y="4433149"/>
                </a:cubicBezTo>
                <a:lnTo>
                  <a:pt x="0" y="266867"/>
                </a:lnTo>
                <a:cubicBezTo>
                  <a:pt x="0" y="119480"/>
                  <a:pt x="119480" y="0"/>
                  <a:pt x="266867" y="0"/>
                </a:cubicBezTo>
                <a:close/>
              </a:path>
            </a:pathLst>
          </a:custGeom>
          <a:solidFill>
            <a:sysClr val="window" lastClr="FFFFFF">
              <a:lumMod val="75000"/>
              <a:lumOff val="25000"/>
            </a:sysClr>
          </a:solidFill>
          <a:ln>
            <a:noFill/>
          </a:ln>
          <a:effectLst/>
        </p:spPr>
        <p:style>
          <a:lnRef idx="1">
            <a:srgbClr val="1F74AD"/>
          </a:lnRef>
          <a:fillRef idx="3">
            <a:srgbClr val="1F74AD"/>
          </a:fillRef>
          <a:effectRef idx="2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en-US" sz="1090">
              <a:sym typeface="Arial" panose="020B0604020202020204" pitchFamily="34" charset="0"/>
            </a:endParaRPr>
          </a:p>
        </p:txBody>
      </p:sp>
      <p:sp>
        <p:nvSpPr>
          <p:cNvPr id="26" name="任意多边形 25"/>
          <p:cNvSpPr/>
          <p:nvPr>
            <p:custDataLst>
              <p:tags r:id="rId2"/>
            </p:custDataLst>
          </p:nvPr>
        </p:nvSpPr>
        <p:spPr>
          <a:xfrm>
            <a:off x="741924" y="2476050"/>
            <a:ext cx="4397554" cy="2775820"/>
          </a:xfrm>
          <a:custGeom>
            <a:avLst/>
            <a:gdLst>
              <a:gd name="connsiteX0" fmla="*/ 252028 w 7380820"/>
              <a:gd name="connsiteY0" fmla="*/ 295230 h 4658912"/>
              <a:gd name="connsiteX1" fmla="*/ 252028 w 7380820"/>
              <a:gd name="connsiteY1" fmla="*/ 4363682 h 4658912"/>
              <a:gd name="connsiteX2" fmla="*/ 7128792 w 7380820"/>
              <a:gd name="connsiteY2" fmla="*/ 4363682 h 4658912"/>
              <a:gd name="connsiteX3" fmla="*/ 7128792 w 7380820"/>
              <a:gd name="connsiteY3" fmla="*/ 295230 h 4658912"/>
              <a:gd name="connsiteX4" fmla="*/ 264533 w 7380820"/>
              <a:gd name="connsiteY4" fmla="*/ 0 h 4658912"/>
              <a:gd name="connsiteX5" fmla="*/ 7116287 w 7380820"/>
              <a:gd name="connsiteY5" fmla="*/ 0 h 4658912"/>
              <a:gd name="connsiteX6" fmla="*/ 7380820 w 7380820"/>
              <a:gd name="connsiteY6" fmla="*/ 264533 h 4658912"/>
              <a:gd name="connsiteX7" fmla="*/ 7380820 w 7380820"/>
              <a:gd name="connsiteY7" fmla="*/ 4394379 h 4658912"/>
              <a:gd name="connsiteX8" fmla="*/ 7116287 w 7380820"/>
              <a:gd name="connsiteY8" fmla="*/ 4658912 h 4658912"/>
              <a:gd name="connsiteX9" fmla="*/ 264533 w 7380820"/>
              <a:gd name="connsiteY9" fmla="*/ 4658912 h 4658912"/>
              <a:gd name="connsiteX10" fmla="*/ 0 w 7380820"/>
              <a:gd name="connsiteY10" fmla="*/ 4394379 h 4658912"/>
              <a:gd name="connsiteX11" fmla="*/ 0 w 7380820"/>
              <a:gd name="connsiteY11" fmla="*/ 264533 h 4658912"/>
              <a:gd name="connsiteX12" fmla="*/ 264533 w 7380820"/>
              <a:gd name="connsiteY12" fmla="*/ 0 h 4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80820" h="4658912">
                <a:moveTo>
                  <a:pt x="252028" y="295230"/>
                </a:moveTo>
                <a:lnTo>
                  <a:pt x="252028" y="4363682"/>
                </a:lnTo>
                <a:lnTo>
                  <a:pt x="7128792" y="4363682"/>
                </a:lnTo>
                <a:lnTo>
                  <a:pt x="7128792" y="295230"/>
                </a:lnTo>
                <a:close/>
                <a:moveTo>
                  <a:pt x="264533" y="0"/>
                </a:moveTo>
                <a:lnTo>
                  <a:pt x="7116287" y="0"/>
                </a:lnTo>
                <a:cubicBezTo>
                  <a:pt x="7262385" y="0"/>
                  <a:pt x="7380820" y="118435"/>
                  <a:pt x="7380820" y="264533"/>
                </a:cubicBezTo>
                <a:lnTo>
                  <a:pt x="7380820" y="4394379"/>
                </a:lnTo>
                <a:cubicBezTo>
                  <a:pt x="7380820" y="4540477"/>
                  <a:pt x="7262385" y="4658912"/>
                  <a:pt x="7116287" y="4658912"/>
                </a:cubicBezTo>
                <a:lnTo>
                  <a:pt x="264533" y="4658912"/>
                </a:lnTo>
                <a:cubicBezTo>
                  <a:pt x="118435" y="4658912"/>
                  <a:pt x="0" y="4540477"/>
                  <a:pt x="0" y="4394379"/>
                </a:cubicBezTo>
                <a:lnTo>
                  <a:pt x="0" y="264533"/>
                </a:lnTo>
                <a:cubicBezTo>
                  <a:pt x="0" y="118435"/>
                  <a:pt x="118435" y="0"/>
                  <a:pt x="26453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style>
          <a:lnRef idx="1">
            <a:srgbClr val="1F74AD"/>
          </a:lnRef>
          <a:fillRef idx="3">
            <a:srgbClr val="1F74AD"/>
          </a:fillRef>
          <a:effectRef idx="2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en-US" sz="1090" dirty="0"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>
            <p:custDataLst>
              <p:tags r:id="rId3"/>
            </p:custDataLst>
          </p:nvPr>
        </p:nvSpPr>
        <p:spPr>
          <a:xfrm>
            <a:off x="2897798" y="2541546"/>
            <a:ext cx="85806" cy="85806"/>
          </a:xfrm>
          <a:prstGeom prst="ellipse">
            <a:avLst/>
          </a:prstGeom>
          <a:gradFill flip="none" rotWithShape="1">
            <a:gsLst>
              <a:gs pos="17000">
                <a:srgbClr val="000000"/>
              </a:gs>
              <a:gs pos="34000">
                <a:srgbClr val="000000">
                  <a:lumMod val="84000"/>
                  <a:lumOff val="16000"/>
                </a:srgbClr>
              </a:gs>
              <a:gs pos="100000">
                <a:sysClr val="window" lastClr="FFFFFF">
                  <a:lumMod val="50000"/>
                  <a:lumOff val="50000"/>
                </a:sys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rgbClr val="1F74AD"/>
          </a:lnRef>
          <a:fillRef idx="3">
            <a:srgbClr val="1F74AD"/>
          </a:fillRef>
          <a:effectRef idx="2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en-US" sz="1090">
              <a:sym typeface="Arial" panose="020B0604020202020204" pitchFamily="34" charset="0"/>
            </a:endParaRPr>
          </a:p>
        </p:txBody>
      </p:sp>
      <p:sp>
        <p:nvSpPr>
          <p:cNvPr id="31" name="梯形 30"/>
          <p:cNvSpPr/>
          <p:nvPr>
            <p:custDataLst>
              <p:tags r:id="rId4"/>
            </p:custDataLst>
          </p:nvPr>
        </p:nvSpPr>
        <p:spPr>
          <a:xfrm flipV="1">
            <a:off x="152009" y="5334641"/>
            <a:ext cx="5577385" cy="21792"/>
          </a:xfrm>
          <a:prstGeom prst="trapezoid">
            <a:avLst>
              <a:gd name="adj" fmla="val 814192"/>
            </a:avLst>
          </a:prstGeom>
          <a:solidFill>
            <a:srgbClr val="808080"/>
          </a:solidFill>
          <a:ln>
            <a:noFill/>
          </a:ln>
          <a:effectLst/>
        </p:spPr>
        <p:style>
          <a:lnRef idx="1">
            <a:srgbClr val="1F74AD"/>
          </a:lnRef>
          <a:fillRef idx="3">
            <a:srgbClr val="1F74AD"/>
          </a:fillRef>
          <a:effectRef idx="2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en-US" sz="1090"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>
            <p:custDataLst>
              <p:tags r:id="rId5"/>
            </p:custDataLst>
          </p:nvPr>
        </p:nvSpPr>
        <p:spPr>
          <a:xfrm>
            <a:off x="152009" y="5227452"/>
            <a:ext cx="5577385" cy="90021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</p:spPr>
        <p:style>
          <a:lnRef idx="1">
            <a:srgbClr val="1F74AD"/>
          </a:lnRef>
          <a:fillRef idx="3">
            <a:srgbClr val="1F74AD"/>
          </a:fillRef>
          <a:effectRef idx="2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en-US" sz="1090"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>
            <p:custDataLst>
              <p:tags r:id="rId6"/>
            </p:custDataLst>
          </p:nvPr>
        </p:nvSpPr>
        <p:spPr>
          <a:xfrm>
            <a:off x="842279" y="2646575"/>
            <a:ext cx="4171340" cy="2443832"/>
          </a:xfrm>
          <a:prstGeom prst="rect">
            <a:avLst/>
          </a:prstGeom>
          <a:blipFill>
            <a:blip r:embed="rId7" cstate="print"/>
            <a:srcRect/>
            <a:stretch>
              <a:fillRect l="61" t="-4672" r="-61" b="-5750"/>
            </a:stretch>
          </a:blipFill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>
              <a:sym typeface="Arial" panose="020B0604020202020204" pitchFamily="34" charset="0"/>
            </a:endParaRPr>
          </a:p>
        </p:txBody>
      </p:sp>
      <p:sp>
        <p:nvSpPr>
          <p:cNvPr id="30" name="任意多边形 29"/>
          <p:cNvSpPr/>
          <p:nvPr>
            <p:custDataLst>
              <p:tags r:id="rId8"/>
            </p:custDataLst>
          </p:nvPr>
        </p:nvSpPr>
        <p:spPr>
          <a:xfrm>
            <a:off x="3642136" y="2467085"/>
            <a:ext cx="1507758" cy="2800310"/>
          </a:xfrm>
          <a:custGeom>
            <a:avLst/>
            <a:gdLst>
              <a:gd name="connsiteX0" fmla="*/ 0 w 2530610"/>
              <a:gd name="connsiteY0" fmla="*/ 0 h 4700016"/>
              <a:gd name="connsiteX1" fmla="*/ 2263743 w 2530610"/>
              <a:gd name="connsiteY1" fmla="*/ 0 h 4700016"/>
              <a:gd name="connsiteX2" fmla="*/ 2530610 w 2530610"/>
              <a:gd name="connsiteY2" fmla="*/ 266867 h 4700016"/>
              <a:gd name="connsiteX3" fmla="*/ 2530610 w 2530610"/>
              <a:gd name="connsiteY3" fmla="*/ 4433149 h 4700016"/>
              <a:gd name="connsiteX4" fmla="*/ 2263743 w 2530610"/>
              <a:gd name="connsiteY4" fmla="*/ 4700016 h 4700016"/>
              <a:gd name="connsiteX5" fmla="*/ 1961175 w 2530610"/>
              <a:gd name="connsiteY5" fmla="*/ 4700016 h 470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0610" h="4700016">
                <a:moveTo>
                  <a:pt x="0" y="0"/>
                </a:moveTo>
                <a:lnTo>
                  <a:pt x="2263743" y="0"/>
                </a:lnTo>
                <a:cubicBezTo>
                  <a:pt x="2411130" y="0"/>
                  <a:pt x="2530610" y="119480"/>
                  <a:pt x="2530610" y="266867"/>
                </a:cubicBezTo>
                <a:lnTo>
                  <a:pt x="2530610" y="4433149"/>
                </a:lnTo>
                <a:cubicBezTo>
                  <a:pt x="2530610" y="4580536"/>
                  <a:pt x="2411130" y="4700016"/>
                  <a:pt x="2263743" y="4700016"/>
                </a:cubicBezTo>
                <a:lnTo>
                  <a:pt x="1961175" y="4700016"/>
                </a:lnTo>
                <a:close/>
              </a:path>
            </a:pathLst>
          </a:custGeom>
          <a:gradFill>
            <a:gsLst>
              <a:gs pos="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rgbClr val="1F74AD"/>
          </a:lnRef>
          <a:fillRef idx="3">
            <a:srgbClr val="1F74AD"/>
          </a:fillRef>
          <a:effectRef idx="2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en-US" sz="1090" dirty="0"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>
            <p:custDataLst>
              <p:tags r:id="rId9"/>
            </p:custDataLst>
          </p:nvPr>
        </p:nvCxnSpPr>
        <p:spPr>
          <a:xfrm>
            <a:off x="5808599" y="1678381"/>
            <a:ext cx="5800393" cy="0"/>
          </a:xfrm>
          <a:prstGeom prst="line">
            <a:avLst/>
          </a:prstGeom>
          <a:ln w="9525" cap="rnd">
            <a:solidFill>
              <a:srgbClr val="000000">
                <a:lumMod val="50000"/>
                <a:lumOff val="50000"/>
              </a:srgbClr>
            </a:solidFill>
            <a:round/>
            <a:headEnd type="none"/>
            <a:tailEnd type="none" w="med" len="med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5676807" y="2551062"/>
            <a:ext cx="537820" cy="537824"/>
          </a:xfrm>
          <a:prstGeom prst="ellipse">
            <a:avLst/>
          </a:prstGeom>
          <a:solidFill>
            <a:srgbClr val="FFCC00"/>
          </a:solidFill>
          <a:ln w="38100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9pPr>
          </a:lstStyle>
          <a:p>
            <a:pPr algn="ctr"/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24" name="任意多边形 23"/>
          <p:cNvSpPr/>
          <p:nvPr>
            <p:custDataLst>
              <p:tags r:id="rId11"/>
            </p:custDataLst>
          </p:nvPr>
        </p:nvSpPr>
        <p:spPr bwMode="auto">
          <a:xfrm>
            <a:off x="5845738" y="2698058"/>
            <a:ext cx="274236" cy="268889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82832" tIns="91416" rIns="182832" bIns="91416" numCol="1" anchor="t" anchorCtr="0" compatLnSpc="1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endParaRPr lang="en-US" sz="7200" dirty="0"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6445513" y="2203360"/>
            <a:ext cx="5425915" cy="2044236"/>
          </a:xfrm>
          <a:prstGeom prst="rect">
            <a:avLst/>
          </a:prstGeom>
          <a:noFill/>
        </p:spPr>
        <p:txBody>
          <a:bodyPr wrap="square" lIns="90000" tIns="0" rIns="90000" bIns="46800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Java</a:t>
            </a:r>
            <a:r>
              <a:rPr lang="zh-CN" altLang="en-US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基础扎实，熟悉</a:t>
            </a:r>
            <a:r>
              <a:rPr lang="en-US" altLang="zh-CN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JVM</a:t>
            </a:r>
            <a:r>
              <a:rPr lang="zh-CN" altLang="en-US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、多线程、集合等基础知识并了解其原理；熟练掌握</a:t>
            </a:r>
            <a:r>
              <a:rPr lang="en-US" altLang="zh-CN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Java</a:t>
            </a:r>
            <a:r>
              <a:rPr lang="zh-CN" altLang="en-US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各种开源框架</a:t>
            </a:r>
            <a:r>
              <a:rPr lang="en-US" altLang="zh-CN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Spring</a:t>
            </a:r>
            <a:r>
              <a:rPr lang="zh-CN" altLang="en-US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，</a:t>
            </a:r>
            <a:r>
              <a:rPr lang="en-US" altLang="zh-CN" sz="1100" spc="150" dirty="0" err="1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SpringBoot,SpringMVC,JPA</a:t>
            </a:r>
            <a:r>
              <a:rPr lang="en-US" altLang="zh-CN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, </a:t>
            </a:r>
            <a:r>
              <a:rPr lang="en-US" altLang="zh-CN" sz="1100" spc="150" dirty="0" err="1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MyBatis</a:t>
            </a:r>
            <a:r>
              <a:rPr lang="zh-CN" altLang="en-US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；掌握</a:t>
            </a:r>
            <a:r>
              <a:rPr lang="en-US" altLang="zh-CN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JSON</a:t>
            </a:r>
            <a:r>
              <a:rPr lang="zh-CN" altLang="en-US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等结构化数据定义语言，能独立开发</a:t>
            </a:r>
            <a:r>
              <a:rPr lang="en-US" altLang="zh-CN" sz="1100" spc="150" dirty="0" err="1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RESTful</a:t>
            </a:r>
            <a:r>
              <a:rPr lang="en-US" altLang="zh-CN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API</a:t>
            </a:r>
            <a:r>
              <a:rPr lang="zh-CN" altLang="en-US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服务；熟练掌握</a:t>
            </a:r>
            <a:r>
              <a:rPr lang="en-US" altLang="zh-CN" sz="1100" spc="150" dirty="0" err="1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Mysql</a:t>
            </a:r>
            <a:r>
              <a:rPr lang="en-US" altLang="zh-CN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, </a:t>
            </a:r>
            <a:r>
              <a:rPr lang="en-US" altLang="zh-CN" sz="1100" spc="150" dirty="0" err="1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Redis</a:t>
            </a:r>
            <a:r>
              <a:rPr lang="en-US" altLang="zh-CN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, Mongo</a:t>
            </a:r>
            <a:r>
              <a:rPr lang="zh-CN" altLang="en-US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等数据库，具有数据库设计和 </a:t>
            </a:r>
            <a:r>
              <a:rPr lang="en-US" altLang="zh-CN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SQL </a:t>
            </a:r>
            <a:r>
              <a:rPr lang="zh-CN" altLang="en-US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优化能力</a:t>
            </a:r>
            <a:r>
              <a:rPr lang="en-US" altLang="zh-CN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,</a:t>
            </a:r>
            <a:r>
              <a:rPr lang="zh-CN" altLang="en-US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熟悉</a:t>
            </a:r>
            <a:r>
              <a:rPr lang="en-US" altLang="zh-CN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Tomcat</a:t>
            </a:r>
            <a:r>
              <a:rPr lang="zh-CN" altLang="en-US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Apache</a:t>
            </a:r>
            <a:r>
              <a:rPr lang="zh-CN" altLang="en-US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sz="1100" spc="150" dirty="0" err="1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Nginx</a:t>
            </a:r>
            <a:r>
              <a:rPr lang="zh-CN" altLang="en-US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等开源的服务器 ，熟练掌握</a:t>
            </a:r>
            <a:r>
              <a:rPr lang="en-US" altLang="zh-CN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Linux</a:t>
            </a:r>
            <a:r>
              <a:rPr lang="zh-CN" altLang="en-US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操作，熟练掌握</a:t>
            </a:r>
            <a:r>
              <a:rPr lang="en-US" altLang="zh-CN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maven</a:t>
            </a:r>
            <a:r>
              <a:rPr lang="zh-CN" altLang="en-US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sz="1100" spc="150" dirty="0" err="1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git</a:t>
            </a:r>
            <a:r>
              <a:rPr lang="zh-CN" altLang="en-US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开发工具使用，熟悉微服务架构，熟悉微服务架构，有</a:t>
            </a:r>
            <a:r>
              <a:rPr lang="en-US" altLang="zh-CN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Spring Cloud</a:t>
            </a:r>
            <a:r>
              <a:rPr lang="zh-CN" altLang="en-US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或</a:t>
            </a:r>
            <a:r>
              <a:rPr lang="en-US" altLang="zh-CN" sz="1100" spc="150" dirty="0" err="1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Dubbo</a:t>
            </a:r>
            <a:r>
              <a:rPr lang="zh-CN" altLang="en-US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项目经验，熟悉</a:t>
            </a:r>
            <a:r>
              <a:rPr lang="en-US" altLang="zh-CN" sz="1100" spc="150" dirty="0" err="1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Docker</a:t>
            </a:r>
            <a:r>
              <a:rPr lang="zh-CN" altLang="en-US" sz="11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。</a:t>
            </a:r>
            <a:endParaRPr lang="zh-CN" altLang="en-US" sz="1100" spc="15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489244" y="1664839"/>
            <a:ext cx="5163035" cy="47182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b="1" spc="300" dirty="0" smtClean="0">
                <a:solidFill>
                  <a:srgbClr val="FFCC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Java</a:t>
            </a:r>
            <a:r>
              <a:rPr lang="zh-CN" altLang="en-US" b="1" spc="300" dirty="0" smtClean="0">
                <a:solidFill>
                  <a:srgbClr val="FFCC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后台开发</a:t>
            </a:r>
            <a:r>
              <a:rPr lang="zh-CN" altLang="en-US" b="1" spc="300" dirty="0">
                <a:solidFill>
                  <a:srgbClr val="FFCC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方向</a:t>
            </a:r>
            <a:endParaRPr lang="zh-CN" altLang="en-US" b="1" spc="300" dirty="0">
              <a:solidFill>
                <a:srgbClr val="FFCC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椭圆 16"/>
          <p:cNvSpPr/>
          <p:nvPr>
            <p:custDataLst>
              <p:tags r:id="rId14"/>
            </p:custDataLst>
          </p:nvPr>
        </p:nvSpPr>
        <p:spPr>
          <a:xfrm>
            <a:off x="5676808" y="4623367"/>
            <a:ext cx="537820" cy="537824"/>
          </a:xfrm>
          <a:prstGeom prst="ellipse">
            <a:avLst/>
          </a:prstGeom>
          <a:solidFill>
            <a:srgbClr val="A0BB0C"/>
          </a:solidFill>
          <a:ln w="38100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9pPr>
          </a:lstStyle>
          <a:p>
            <a:pPr algn="ctr"/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>
            <p:custDataLst>
              <p:tags r:id="rId15"/>
            </p:custDataLst>
          </p:nvPr>
        </p:nvSpPr>
        <p:spPr bwMode="auto">
          <a:xfrm>
            <a:off x="5808599" y="4755339"/>
            <a:ext cx="274236" cy="273876"/>
          </a:xfrm>
          <a:custGeom>
            <a:avLst/>
            <a:gdLst>
              <a:gd name="connsiteX0" fmla="*/ 86413 w 591547"/>
              <a:gd name="connsiteY0" fmla="*/ 515758 h 590770"/>
              <a:gd name="connsiteX1" fmla="*/ 171919 w 591547"/>
              <a:gd name="connsiteY1" fmla="*/ 515758 h 590770"/>
              <a:gd name="connsiteX2" fmla="*/ 171919 w 591547"/>
              <a:gd name="connsiteY2" fmla="*/ 537523 h 590770"/>
              <a:gd name="connsiteX3" fmla="*/ 86413 w 591547"/>
              <a:gd name="connsiteY3" fmla="*/ 537523 h 590770"/>
              <a:gd name="connsiteX4" fmla="*/ 86413 w 591547"/>
              <a:gd name="connsiteY4" fmla="*/ 461733 h 590770"/>
              <a:gd name="connsiteX5" fmla="*/ 171919 w 591547"/>
              <a:gd name="connsiteY5" fmla="*/ 461733 h 590770"/>
              <a:gd name="connsiteX6" fmla="*/ 171919 w 591547"/>
              <a:gd name="connsiteY6" fmla="*/ 483498 h 590770"/>
              <a:gd name="connsiteX7" fmla="*/ 86413 w 591547"/>
              <a:gd name="connsiteY7" fmla="*/ 483498 h 590770"/>
              <a:gd name="connsiteX8" fmla="*/ 86413 w 591547"/>
              <a:gd name="connsiteY8" fmla="*/ 408616 h 590770"/>
              <a:gd name="connsiteX9" fmla="*/ 171919 w 591547"/>
              <a:gd name="connsiteY9" fmla="*/ 408616 h 590770"/>
              <a:gd name="connsiteX10" fmla="*/ 171919 w 591547"/>
              <a:gd name="connsiteY10" fmla="*/ 429474 h 590770"/>
              <a:gd name="connsiteX11" fmla="*/ 86413 w 591547"/>
              <a:gd name="connsiteY11" fmla="*/ 429474 h 590770"/>
              <a:gd name="connsiteX12" fmla="*/ 204177 w 591547"/>
              <a:gd name="connsiteY12" fmla="*/ 357041 h 590770"/>
              <a:gd name="connsiteX13" fmla="*/ 204177 w 591547"/>
              <a:gd name="connsiteY13" fmla="*/ 569815 h 590770"/>
              <a:gd name="connsiteX14" fmla="*/ 333300 w 591547"/>
              <a:gd name="connsiteY14" fmla="*/ 569815 h 590770"/>
              <a:gd name="connsiteX15" fmla="*/ 333300 w 591547"/>
              <a:gd name="connsiteY15" fmla="*/ 382026 h 590770"/>
              <a:gd name="connsiteX16" fmla="*/ 183194 w 591547"/>
              <a:gd name="connsiteY16" fmla="*/ 357041 h 590770"/>
              <a:gd name="connsiteX17" fmla="*/ 75053 w 591547"/>
              <a:gd name="connsiteY17" fmla="*/ 382026 h 590770"/>
              <a:gd name="connsiteX18" fmla="*/ 75053 w 591547"/>
              <a:gd name="connsiteY18" fmla="*/ 569815 h 590770"/>
              <a:gd name="connsiteX19" fmla="*/ 183194 w 591547"/>
              <a:gd name="connsiteY19" fmla="*/ 569815 h 590770"/>
              <a:gd name="connsiteX20" fmla="*/ 247709 w 591547"/>
              <a:gd name="connsiteY20" fmla="*/ 311838 h 590770"/>
              <a:gd name="connsiteX21" fmla="*/ 322851 w 591547"/>
              <a:gd name="connsiteY21" fmla="*/ 311838 h 590770"/>
              <a:gd name="connsiteX22" fmla="*/ 322851 w 591547"/>
              <a:gd name="connsiteY22" fmla="*/ 332826 h 590770"/>
              <a:gd name="connsiteX23" fmla="*/ 247709 w 591547"/>
              <a:gd name="connsiteY23" fmla="*/ 332826 h 590770"/>
              <a:gd name="connsiteX24" fmla="*/ 247709 w 591547"/>
              <a:gd name="connsiteY24" fmla="*/ 257944 h 590770"/>
              <a:gd name="connsiteX25" fmla="*/ 322851 w 591547"/>
              <a:gd name="connsiteY25" fmla="*/ 257944 h 590770"/>
              <a:gd name="connsiteX26" fmla="*/ 322851 w 591547"/>
              <a:gd name="connsiteY26" fmla="*/ 279580 h 590770"/>
              <a:gd name="connsiteX27" fmla="*/ 247709 w 591547"/>
              <a:gd name="connsiteY27" fmla="*/ 279580 h 590770"/>
              <a:gd name="connsiteX28" fmla="*/ 247709 w 591547"/>
              <a:gd name="connsiteY28" fmla="*/ 203919 h 590770"/>
              <a:gd name="connsiteX29" fmla="*/ 322851 w 591547"/>
              <a:gd name="connsiteY29" fmla="*/ 203919 h 590770"/>
              <a:gd name="connsiteX30" fmla="*/ 322851 w 591547"/>
              <a:gd name="connsiteY30" fmla="*/ 225684 h 590770"/>
              <a:gd name="connsiteX31" fmla="*/ 247709 w 591547"/>
              <a:gd name="connsiteY31" fmla="*/ 225684 h 590770"/>
              <a:gd name="connsiteX32" fmla="*/ 247709 w 591547"/>
              <a:gd name="connsiteY32" fmla="*/ 150672 h 590770"/>
              <a:gd name="connsiteX33" fmla="*/ 322851 w 591547"/>
              <a:gd name="connsiteY33" fmla="*/ 150672 h 590770"/>
              <a:gd name="connsiteX34" fmla="*/ 322851 w 591547"/>
              <a:gd name="connsiteY34" fmla="*/ 171660 h 590770"/>
              <a:gd name="connsiteX35" fmla="*/ 247709 w 591547"/>
              <a:gd name="connsiteY35" fmla="*/ 171660 h 590770"/>
              <a:gd name="connsiteX36" fmla="*/ 355090 w 591547"/>
              <a:gd name="connsiteY36" fmla="*/ 102357 h 590770"/>
              <a:gd name="connsiteX37" fmla="*/ 355090 w 591547"/>
              <a:gd name="connsiteY37" fmla="*/ 373160 h 590770"/>
              <a:gd name="connsiteX38" fmla="*/ 355090 w 591547"/>
              <a:gd name="connsiteY38" fmla="*/ 376384 h 590770"/>
              <a:gd name="connsiteX39" fmla="*/ 355090 w 591547"/>
              <a:gd name="connsiteY39" fmla="*/ 569815 h 590770"/>
              <a:gd name="connsiteX40" fmla="*/ 484213 w 591547"/>
              <a:gd name="connsiteY40" fmla="*/ 569815 h 590770"/>
              <a:gd name="connsiteX41" fmla="*/ 484213 w 591547"/>
              <a:gd name="connsiteY41" fmla="*/ 154744 h 590770"/>
              <a:gd name="connsiteX42" fmla="*/ 333300 w 591547"/>
              <a:gd name="connsiteY42" fmla="*/ 99939 h 590770"/>
              <a:gd name="connsiteX43" fmla="*/ 236458 w 591547"/>
              <a:gd name="connsiteY43" fmla="*/ 125730 h 590770"/>
              <a:gd name="connsiteX44" fmla="*/ 236458 w 591547"/>
              <a:gd name="connsiteY44" fmla="*/ 341728 h 590770"/>
              <a:gd name="connsiteX45" fmla="*/ 333300 w 591547"/>
              <a:gd name="connsiteY45" fmla="*/ 360265 h 590770"/>
              <a:gd name="connsiteX46" fmla="*/ 397862 w 591547"/>
              <a:gd name="connsiteY46" fmla="*/ 21761 h 590770"/>
              <a:gd name="connsiteX47" fmla="*/ 387371 w 591547"/>
              <a:gd name="connsiteY47" fmla="*/ 32238 h 590770"/>
              <a:gd name="connsiteX48" fmla="*/ 397862 w 591547"/>
              <a:gd name="connsiteY48" fmla="*/ 42716 h 590770"/>
              <a:gd name="connsiteX49" fmla="*/ 409160 w 591547"/>
              <a:gd name="connsiteY49" fmla="*/ 32238 h 590770"/>
              <a:gd name="connsiteX50" fmla="*/ 397862 w 591547"/>
              <a:gd name="connsiteY50" fmla="*/ 21761 h 590770"/>
              <a:gd name="connsiteX51" fmla="*/ 397862 w 591547"/>
              <a:gd name="connsiteY51" fmla="*/ 0 h 590770"/>
              <a:gd name="connsiteX52" fmla="*/ 430143 w 591547"/>
              <a:gd name="connsiteY52" fmla="*/ 32238 h 590770"/>
              <a:gd name="connsiteX53" fmla="*/ 409160 w 591547"/>
              <a:gd name="connsiteY53" fmla="*/ 62865 h 590770"/>
              <a:gd name="connsiteX54" fmla="*/ 409160 w 591547"/>
              <a:gd name="connsiteY54" fmla="*/ 100745 h 590770"/>
              <a:gd name="connsiteX55" fmla="*/ 498740 w 591547"/>
              <a:gd name="connsiteY55" fmla="*/ 137819 h 590770"/>
              <a:gd name="connsiteX56" fmla="*/ 506003 w 591547"/>
              <a:gd name="connsiteY56" fmla="*/ 147491 h 590770"/>
              <a:gd name="connsiteX57" fmla="*/ 506003 w 591547"/>
              <a:gd name="connsiteY57" fmla="*/ 569815 h 590770"/>
              <a:gd name="connsiteX58" fmla="*/ 591547 w 591547"/>
              <a:gd name="connsiteY58" fmla="*/ 569815 h 590770"/>
              <a:gd name="connsiteX59" fmla="*/ 591547 w 591547"/>
              <a:gd name="connsiteY59" fmla="*/ 590770 h 590770"/>
              <a:gd name="connsiteX60" fmla="*/ 494705 w 591547"/>
              <a:gd name="connsiteY60" fmla="*/ 590770 h 590770"/>
              <a:gd name="connsiteX61" fmla="*/ 344598 w 591547"/>
              <a:gd name="connsiteY61" fmla="*/ 590770 h 590770"/>
              <a:gd name="connsiteX62" fmla="*/ 193685 w 591547"/>
              <a:gd name="connsiteY62" fmla="*/ 590770 h 590770"/>
              <a:gd name="connsiteX63" fmla="*/ 64562 w 591547"/>
              <a:gd name="connsiteY63" fmla="*/ 590770 h 590770"/>
              <a:gd name="connsiteX64" fmla="*/ 0 w 591547"/>
              <a:gd name="connsiteY64" fmla="*/ 590770 h 590770"/>
              <a:gd name="connsiteX65" fmla="*/ 0 w 591547"/>
              <a:gd name="connsiteY65" fmla="*/ 569815 h 590770"/>
              <a:gd name="connsiteX66" fmla="*/ 54070 w 591547"/>
              <a:gd name="connsiteY66" fmla="*/ 569815 h 590770"/>
              <a:gd name="connsiteX67" fmla="*/ 54070 w 591547"/>
              <a:gd name="connsiteY67" fmla="*/ 373160 h 590770"/>
              <a:gd name="connsiteX68" fmla="*/ 62141 w 591547"/>
              <a:gd name="connsiteY68" fmla="*/ 362683 h 590770"/>
              <a:gd name="connsiteX69" fmla="*/ 191264 w 591547"/>
              <a:gd name="connsiteY69" fmla="*/ 333668 h 590770"/>
              <a:gd name="connsiteX70" fmla="*/ 195299 w 591547"/>
              <a:gd name="connsiteY70" fmla="*/ 333668 h 590770"/>
              <a:gd name="connsiteX71" fmla="*/ 196106 w 591547"/>
              <a:gd name="connsiteY71" fmla="*/ 333668 h 590770"/>
              <a:gd name="connsiteX72" fmla="*/ 215475 w 591547"/>
              <a:gd name="connsiteY72" fmla="*/ 336892 h 590770"/>
              <a:gd name="connsiteX73" fmla="*/ 215475 w 591547"/>
              <a:gd name="connsiteY73" fmla="*/ 116864 h 590770"/>
              <a:gd name="connsiteX74" fmla="*/ 223545 w 591547"/>
              <a:gd name="connsiteY74" fmla="*/ 106387 h 590770"/>
              <a:gd name="connsiteX75" fmla="*/ 341370 w 591547"/>
              <a:gd name="connsiteY75" fmla="*/ 75760 h 590770"/>
              <a:gd name="connsiteX76" fmla="*/ 342984 w 591547"/>
              <a:gd name="connsiteY76" fmla="*/ 75760 h 590770"/>
              <a:gd name="connsiteX77" fmla="*/ 345405 w 591547"/>
              <a:gd name="connsiteY77" fmla="*/ 75760 h 590770"/>
              <a:gd name="connsiteX78" fmla="*/ 347020 w 591547"/>
              <a:gd name="connsiteY78" fmla="*/ 75760 h 590770"/>
              <a:gd name="connsiteX79" fmla="*/ 348634 w 591547"/>
              <a:gd name="connsiteY79" fmla="*/ 75760 h 590770"/>
              <a:gd name="connsiteX80" fmla="*/ 387371 w 591547"/>
              <a:gd name="connsiteY80" fmla="*/ 91879 h 590770"/>
              <a:gd name="connsiteX81" fmla="*/ 387371 w 591547"/>
              <a:gd name="connsiteY81" fmla="*/ 62865 h 590770"/>
              <a:gd name="connsiteX82" fmla="*/ 365581 w 591547"/>
              <a:gd name="connsiteY82" fmla="*/ 32238 h 590770"/>
              <a:gd name="connsiteX83" fmla="*/ 397862 w 591547"/>
              <a:gd name="connsiteY83" fmla="*/ 0 h 59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91547" h="590770">
                <a:moveTo>
                  <a:pt x="86413" y="515758"/>
                </a:moveTo>
                <a:lnTo>
                  <a:pt x="171919" y="515758"/>
                </a:lnTo>
                <a:lnTo>
                  <a:pt x="171919" y="537523"/>
                </a:lnTo>
                <a:lnTo>
                  <a:pt x="86413" y="537523"/>
                </a:lnTo>
                <a:close/>
                <a:moveTo>
                  <a:pt x="86413" y="461733"/>
                </a:moveTo>
                <a:lnTo>
                  <a:pt x="171919" y="461733"/>
                </a:lnTo>
                <a:lnTo>
                  <a:pt x="171919" y="483498"/>
                </a:lnTo>
                <a:lnTo>
                  <a:pt x="86413" y="483498"/>
                </a:lnTo>
                <a:close/>
                <a:moveTo>
                  <a:pt x="86413" y="408616"/>
                </a:moveTo>
                <a:lnTo>
                  <a:pt x="171919" y="408616"/>
                </a:lnTo>
                <a:lnTo>
                  <a:pt x="171919" y="429474"/>
                </a:lnTo>
                <a:lnTo>
                  <a:pt x="86413" y="429474"/>
                </a:lnTo>
                <a:close/>
                <a:moveTo>
                  <a:pt x="204177" y="357041"/>
                </a:moveTo>
                <a:lnTo>
                  <a:pt x="204177" y="569815"/>
                </a:lnTo>
                <a:lnTo>
                  <a:pt x="333300" y="569815"/>
                </a:lnTo>
                <a:lnTo>
                  <a:pt x="333300" y="382026"/>
                </a:lnTo>
                <a:close/>
                <a:moveTo>
                  <a:pt x="183194" y="357041"/>
                </a:moveTo>
                <a:lnTo>
                  <a:pt x="75053" y="382026"/>
                </a:lnTo>
                <a:lnTo>
                  <a:pt x="75053" y="569815"/>
                </a:lnTo>
                <a:lnTo>
                  <a:pt x="183194" y="569815"/>
                </a:lnTo>
                <a:close/>
                <a:moveTo>
                  <a:pt x="247709" y="311838"/>
                </a:moveTo>
                <a:lnTo>
                  <a:pt x="322851" y="311838"/>
                </a:lnTo>
                <a:lnTo>
                  <a:pt x="322851" y="332826"/>
                </a:lnTo>
                <a:lnTo>
                  <a:pt x="247709" y="332826"/>
                </a:lnTo>
                <a:close/>
                <a:moveTo>
                  <a:pt x="247709" y="257944"/>
                </a:moveTo>
                <a:lnTo>
                  <a:pt x="322851" y="257944"/>
                </a:lnTo>
                <a:lnTo>
                  <a:pt x="322851" y="279580"/>
                </a:lnTo>
                <a:lnTo>
                  <a:pt x="247709" y="279580"/>
                </a:lnTo>
                <a:close/>
                <a:moveTo>
                  <a:pt x="247709" y="203919"/>
                </a:moveTo>
                <a:lnTo>
                  <a:pt x="322851" y="203919"/>
                </a:lnTo>
                <a:lnTo>
                  <a:pt x="322851" y="225684"/>
                </a:lnTo>
                <a:lnTo>
                  <a:pt x="247709" y="225684"/>
                </a:lnTo>
                <a:close/>
                <a:moveTo>
                  <a:pt x="247709" y="150672"/>
                </a:moveTo>
                <a:lnTo>
                  <a:pt x="322851" y="150672"/>
                </a:lnTo>
                <a:lnTo>
                  <a:pt x="322851" y="171660"/>
                </a:lnTo>
                <a:lnTo>
                  <a:pt x="247709" y="171660"/>
                </a:lnTo>
                <a:close/>
                <a:moveTo>
                  <a:pt x="355090" y="102357"/>
                </a:moveTo>
                <a:lnTo>
                  <a:pt x="355090" y="373160"/>
                </a:lnTo>
                <a:lnTo>
                  <a:pt x="355090" y="376384"/>
                </a:lnTo>
                <a:lnTo>
                  <a:pt x="355090" y="569815"/>
                </a:lnTo>
                <a:lnTo>
                  <a:pt x="484213" y="569815"/>
                </a:lnTo>
                <a:lnTo>
                  <a:pt x="484213" y="154744"/>
                </a:lnTo>
                <a:close/>
                <a:moveTo>
                  <a:pt x="333300" y="99939"/>
                </a:moveTo>
                <a:lnTo>
                  <a:pt x="236458" y="125730"/>
                </a:lnTo>
                <a:lnTo>
                  <a:pt x="236458" y="341728"/>
                </a:lnTo>
                <a:lnTo>
                  <a:pt x="333300" y="360265"/>
                </a:lnTo>
                <a:close/>
                <a:moveTo>
                  <a:pt x="397862" y="21761"/>
                </a:moveTo>
                <a:cubicBezTo>
                  <a:pt x="392213" y="21761"/>
                  <a:pt x="387371" y="26596"/>
                  <a:pt x="387371" y="32238"/>
                </a:cubicBezTo>
                <a:cubicBezTo>
                  <a:pt x="387371" y="37880"/>
                  <a:pt x="392213" y="42716"/>
                  <a:pt x="397862" y="42716"/>
                </a:cubicBezTo>
                <a:cubicBezTo>
                  <a:pt x="404318" y="42716"/>
                  <a:pt x="409160" y="37880"/>
                  <a:pt x="409160" y="32238"/>
                </a:cubicBezTo>
                <a:cubicBezTo>
                  <a:pt x="409160" y="26596"/>
                  <a:pt x="404318" y="21761"/>
                  <a:pt x="397862" y="21761"/>
                </a:cubicBezTo>
                <a:close/>
                <a:moveTo>
                  <a:pt x="397862" y="0"/>
                </a:moveTo>
                <a:cubicBezTo>
                  <a:pt x="415616" y="0"/>
                  <a:pt x="430143" y="14507"/>
                  <a:pt x="430143" y="32238"/>
                </a:cubicBezTo>
                <a:cubicBezTo>
                  <a:pt x="430143" y="45940"/>
                  <a:pt x="421266" y="58029"/>
                  <a:pt x="409160" y="62865"/>
                </a:cubicBezTo>
                <a:lnTo>
                  <a:pt x="409160" y="100745"/>
                </a:lnTo>
                <a:lnTo>
                  <a:pt x="498740" y="137819"/>
                </a:lnTo>
                <a:cubicBezTo>
                  <a:pt x="502775" y="139431"/>
                  <a:pt x="506003" y="143461"/>
                  <a:pt x="506003" y="147491"/>
                </a:cubicBezTo>
                <a:lnTo>
                  <a:pt x="506003" y="569815"/>
                </a:lnTo>
                <a:lnTo>
                  <a:pt x="591547" y="569815"/>
                </a:lnTo>
                <a:lnTo>
                  <a:pt x="591547" y="590770"/>
                </a:lnTo>
                <a:lnTo>
                  <a:pt x="494705" y="590770"/>
                </a:lnTo>
                <a:lnTo>
                  <a:pt x="344598" y="590770"/>
                </a:lnTo>
                <a:lnTo>
                  <a:pt x="193685" y="590770"/>
                </a:lnTo>
                <a:lnTo>
                  <a:pt x="64562" y="590770"/>
                </a:lnTo>
                <a:lnTo>
                  <a:pt x="0" y="590770"/>
                </a:lnTo>
                <a:lnTo>
                  <a:pt x="0" y="569815"/>
                </a:lnTo>
                <a:lnTo>
                  <a:pt x="54070" y="569815"/>
                </a:lnTo>
                <a:lnTo>
                  <a:pt x="54070" y="373160"/>
                </a:lnTo>
                <a:cubicBezTo>
                  <a:pt x="54070" y="368324"/>
                  <a:pt x="57298" y="364294"/>
                  <a:pt x="62141" y="362683"/>
                </a:cubicBezTo>
                <a:lnTo>
                  <a:pt x="191264" y="333668"/>
                </a:lnTo>
                <a:cubicBezTo>
                  <a:pt x="192878" y="332862"/>
                  <a:pt x="194492" y="332862"/>
                  <a:pt x="195299" y="333668"/>
                </a:cubicBezTo>
                <a:cubicBezTo>
                  <a:pt x="196106" y="333668"/>
                  <a:pt x="196106" y="333668"/>
                  <a:pt x="196106" y="333668"/>
                </a:cubicBezTo>
                <a:lnTo>
                  <a:pt x="215475" y="336892"/>
                </a:lnTo>
                <a:lnTo>
                  <a:pt x="215475" y="116864"/>
                </a:lnTo>
                <a:cubicBezTo>
                  <a:pt x="215475" y="112028"/>
                  <a:pt x="218703" y="107999"/>
                  <a:pt x="223545" y="106387"/>
                </a:cubicBezTo>
                <a:lnTo>
                  <a:pt x="341370" y="75760"/>
                </a:lnTo>
                <a:cubicBezTo>
                  <a:pt x="342177" y="75760"/>
                  <a:pt x="342177" y="75760"/>
                  <a:pt x="342984" y="75760"/>
                </a:cubicBezTo>
                <a:cubicBezTo>
                  <a:pt x="343791" y="75760"/>
                  <a:pt x="344598" y="74954"/>
                  <a:pt x="345405" y="75760"/>
                </a:cubicBezTo>
                <a:cubicBezTo>
                  <a:pt x="346213" y="75760"/>
                  <a:pt x="347020" y="75760"/>
                  <a:pt x="347020" y="75760"/>
                </a:cubicBezTo>
                <a:cubicBezTo>
                  <a:pt x="347827" y="75760"/>
                  <a:pt x="347827" y="75760"/>
                  <a:pt x="348634" y="75760"/>
                </a:cubicBezTo>
                <a:lnTo>
                  <a:pt x="387371" y="91879"/>
                </a:lnTo>
                <a:lnTo>
                  <a:pt x="387371" y="62865"/>
                </a:lnTo>
                <a:cubicBezTo>
                  <a:pt x="375265" y="58029"/>
                  <a:pt x="365581" y="45940"/>
                  <a:pt x="365581" y="32238"/>
                </a:cubicBezTo>
                <a:cubicBezTo>
                  <a:pt x="365581" y="14507"/>
                  <a:pt x="380107" y="0"/>
                  <a:pt x="397862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82832" tIns="91416" rIns="182832" bIns="91416" numCol="1" anchor="t" anchorCtr="0" compatLnSpc="1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endParaRPr lang="en-US" sz="7200" dirty="0"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6"/>
            </p:custDataLst>
          </p:nvPr>
        </p:nvSpPr>
        <p:spPr>
          <a:xfrm>
            <a:off x="6431213" y="4755339"/>
            <a:ext cx="5221066" cy="1818087"/>
          </a:xfrm>
          <a:prstGeom prst="rect">
            <a:avLst/>
          </a:prstGeom>
          <a:noFill/>
        </p:spPr>
        <p:txBody>
          <a:bodyPr wrap="square" lIns="90000" tIns="0" rIns="90000" bIns="46800" rtlCol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zh-CN" altLang="en-US" sz="11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前端：熟练掌握</a:t>
            </a:r>
            <a:r>
              <a:rPr lang="en-US" altLang="zh-CN" sz="11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html5</a:t>
            </a:r>
            <a:r>
              <a:rPr lang="zh-CN" altLang="en-US" sz="11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sz="1100" spc="15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javascript</a:t>
            </a:r>
            <a:r>
              <a:rPr lang="zh-CN" altLang="en-US" sz="11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sz="11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css3</a:t>
            </a:r>
            <a:r>
              <a:rPr lang="zh-CN" altLang="en-US" sz="11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等前端技术，熟练应用</a:t>
            </a:r>
            <a:r>
              <a:rPr lang="en-US" altLang="zh-CN" sz="11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JQuery</a:t>
            </a:r>
            <a:r>
              <a:rPr lang="zh-CN" altLang="en-US" sz="11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sz="11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Bootstrap</a:t>
            </a:r>
            <a:r>
              <a:rPr lang="zh-CN" altLang="en-US" sz="11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sz="1100" spc="15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LayUI</a:t>
            </a:r>
            <a:r>
              <a:rPr lang="zh-CN" altLang="en-US" sz="11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sz="1100" spc="15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echarts</a:t>
            </a:r>
            <a:r>
              <a:rPr lang="zh-CN" altLang="en-US" sz="11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sz="1100" spc="15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highcharts</a:t>
            </a:r>
            <a:r>
              <a:rPr lang="zh-CN" altLang="en-US" sz="11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sz="1100" spc="15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Vue</a:t>
            </a:r>
            <a:r>
              <a:rPr lang="zh-CN" altLang="en-US" sz="11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等前端框架使用</a:t>
            </a:r>
            <a:r>
              <a:rPr lang="zh-CN" altLang="en-US" sz="1100" spc="15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经验；</a:t>
            </a:r>
            <a:endParaRPr lang="en-US" altLang="zh-CN" sz="1100" spc="15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zh-CN" altLang="en-US" sz="1100" spc="15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后台开发：见</a:t>
            </a:r>
            <a:r>
              <a:rPr lang="en-US" altLang="zh-CN" sz="1100" spc="15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java</a:t>
            </a:r>
            <a:r>
              <a:rPr lang="zh-CN" altLang="en-US" sz="1100" spc="15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后台开发方向</a:t>
            </a:r>
            <a:endParaRPr lang="zh-CN" altLang="en-US" sz="1100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17"/>
            </p:custDataLst>
          </p:nvPr>
        </p:nvSpPr>
        <p:spPr>
          <a:xfrm>
            <a:off x="6366752" y="4130937"/>
            <a:ext cx="5163035" cy="47182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spc="300" dirty="0" smtClean="0">
                <a:solidFill>
                  <a:srgbClr val="A0BB0C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Java</a:t>
            </a:r>
            <a:r>
              <a:rPr lang="zh-CN" altLang="en-US" b="1" spc="300" dirty="0" smtClean="0">
                <a:solidFill>
                  <a:srgbClr val="A0BB0C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全栈开发方向</a:t>
            </a:r>
            <a:endParaRPr lang="zh-CN" altLang="en-US" b="1" spc="300" dirty="0">
              <a:solidFill>
                <a:srgbClr val="A0BB0C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>
            <p:custDataLst>
              <p:tags r:id="rId18"/>
            </p:custDataLst>
          </p:nvPr>
        </p:nvCxnSpPr>
        <p:spPr>
          <a:xfrm>
            <a:off x="6445513" y="4115616"/>
            <a:ext cx="5852980" cy="0"/>
          </a:xfrm>
          <a:prstGeom prst="line">
            <a:avLst/>
          </a:prstGeom>
          <a:ln w="3175" cap="rnd">
            <a:solidFill>
              <a:sysClr val="window" lastClr="FFFFFF">
                <a:lumMod val="85000"/>
              </a:sysClr>
            </a:solidFill>
            <a:round/>
            <a:headEnd type="none"/>
            <a:tailEnd type="none" w="med" len="med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9" name="椭圆 8"/>
          <p:cNvSpPr/>
          <p:nvPr>
            <p:custDataLst>
              <p:tags r:id="rId19"/>
            </p:custDataLst>
          </p:nvPr>
        </p:nvSpPr>
        <p:spPr bwMode="auto">
          <a:xfrm>
            <a:off x="4728407" y="3489245"/>
            <a:ext cx="822142" cy="822140"/>
          </a:xfrm>
          <a:prstGeom prst="ellipse">
            <a:avLst/>
          </a:prstGeom>
          <a:solidFill>
            <a:srgbClr val="000000">
              <a:lumMod val="50000"/>
              <a:lumOff val="50000"/>
            </a:srgbClr>
          </a:solidFill>
          <a:ln w="38100">
            <a:solidFill>
              <a:sysClr val="window" lastClr="FFFFFF"/>
            </a:solidFill>
          </a:ln>
        </p:spPr>
        <p:style>
          <a:lnRef idx="2">
            <a:srgbClr val="000000"/>
          </a:lnRef>
          <a:fillRef idx="1">
            <a:sysClr val="window" lastClr="FFFFFF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rtlCol="0" anchor="ctr">
            <a:normAutofit/>
          </a:bodyPr>
          <a:lstStyle/>
          <a:p>
            <a:pPr algn="ctr"/>
            <a:endParaRPr lang="en-US" altLang="zh-CN" sz="1400" b="1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0" name="直接箭头连接符 9"/>
          <p:cNvCxnSpPr>
            <a:stCxn id="9" idx="7"/>
            <a:endCxn id="23" idx="3"/>
          </p:cNvCxnSpPr>
          <p:nvPr>
            <p:custDataLst>
              <p:tags r:id="rId20"/>
            </p:custDataLst>
          </p:nvPr>
        </p:nvCxnSpPr>
        <p:spPr>
          <a:xfrm flipV="1">
            <a:off x="5430149" y="3010123"/>
            <a:ext cx="325420" cy="599522"/>
          </a:xfrm>
          <a:prstGeom prst="straightConnector1">
            <a:avLst/>
          </a:prstGeom>
          <a:ln w="3175" cap="rnd">
            <a:solidFill>
              <a:sysClr val="window" lastClr="FFFFFF">
                <a:lumMod val="85000"/>
              </a:sysClr>
            </a:solidFill>
            <a:round/>
            <a:headEnd type="none"/>
            <a:tailEnd type="triangl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11" name="直接箭头连接符 10"/>
          <p:cNvCxnSpPr>
            <a:stCxn id="9" idx="5"/>
            <a:endCxn id="17" idx="1"/>
          </p:cNvCxnSpPr>
          <p:nvPr>
            <p:custDataLst>
              <p:tags r:id="rId21"/>
            </p:custDataLst>
          </p:nvPr>
        </p:nvCxnSpPr>
        <p:spPr>
          <a:xfrm>
            <a:off x="5430149" y="4190985"/>
            <a:ext cx="325421" cy="511145"/>
          </a:xfrm>
          <a:prstGeom prst="straightConnector1">
            <a:avLst/>
          </a:prstGeom>
          <a:ln w="3175" cap="rnd">
            <a:solidFill>
              <a:sysClr val="window" lastClr="FFFFFF">
                <a:lumMod val="85000"/>
              </a:sysClr>
            </a:solidFill>
            <a:round/>
            <a:headEnd type="none"/>
            <a:tailEnd type="triangl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2" name="文本框 11"/>
          <p:cNvSpPr txBox="1"/>
          <p:nvPr>
            <p:custDataLst>
              <p:tags r:id="rId22"/>
            </p:custDataLst>
          </p:nvPr>
        </p:nvSpPr>
        <p:spPr>
          <a:xfrm>
            <a:off x="5786955" y="558583"/>
            <a:ext cx="5843680" cy="1277459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spc="150" dirty="0" smtClean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Java</a:t>
            </a:r>
            <a:r>
              <a:rPr lang="zh-CN" altLang="en-US" sz="2400" spc="150" dirty="0" smtClean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开发</a:t>
            </a:r>
            <a:r>
              <a:rPr lang="zh-CN" altLang="en-US" sz="24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工程师岗位需求</a:t>
            </a:r>
            <a:endParaRPr lang="zh-CN" altLang="en-US" sz="2400" spc="15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3"/>
            </p:custDataLst>
          </p:nvPr>
        </p:nvSpPr>
        <p:spPr>
          <a:xfrm>
            <a:off x="4767497" y="3489434"/>
            <a:ext cx="781793" cy="78206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岗位</a:t>
            </a:r>
            <a:endParaRPr lang="zh-CN" altLang="en-US" b="1" spc="3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4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>
            <p:custDataLst>
              <p:tags r:id="rId1"/>
            </p:custDataLst>
          </p:nvPr>
        </p:nvSpPr>
        <p:spPr>
          <a:xfrm>
            <a:off x="10069149" y="2608947"/>
            <a:ext cx="965711" cy="20574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0000" tIns="46800" rIns="90000" bIns="46800" rtlCol="0" anchor="ctr">
            <a:normAutofit fontScale="62500"/>
          </a:bodyPr>
          <a:lstStyle/>
          <a:p>
            <a:pPr algn="ctr"/>
            <a:r>
              <a:rPr lang="zh-CN" alt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课程介绍</a:t>
            </a:r>
            <a:endParaRPr lang="zh-CN" altLang="en-US" sz="60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等腰三角形 14"/>
          <p:cNvSpPr/>
          <p:nvPr>
            <p:custDataLst>
              <p:tags r:id="rId2"/>
            </p:custDataLst>
          </p:nvPr>
        </p:nvSpPr>
        <p:spPr>
          <a:xfrm rot="5400000">
            <a:off x="1334620" y="1531232"/>
            <a:ext cx="560414" cy="51109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>
            <p:custDataLst>
              <p:tags r:id="rId3"/>
            </p:custDataLst>
          </p:nvPr>
        </p:nvSpPr>
        <p:spPr>
          <a:xfrm rot="5400000">
            <a:off x="1173320" y="1519797"/>
            <a:ext cx="560414" cy="51109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1897745" y="1209240"/>
            <a:ext cx="7086457" cy="562366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lumMod val="25000"/>
                  </a:schemeClr>
                </a:solidFill>
                <a:latin typeface="Calibri Light" panose="020F0302020204030204"/>
                <a:ea typeface="+mn-ea"/>
              </a:defRPr>
            </a:lvl1pPr>
          </a:lstStyle>
          <a:p>
            <a:r>
              <a:rPr lang="zh-CN" alt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主要内容</a:t>
            </a:r>
            <a:endParaRPr lang="zh-CN" altLang="en-US" sz="2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文本框 41"/>
          <p:cNvSpPr txBox="1"/>
          <p:nvPr>
            <p:custDataLst>
              <p:tags r:id="rId5"/>
            </p:custDataLst>
          </p:nvPr>
        </p:nvSpPr>
        <p:spPr>
          <a:xfrm>
            <a:off x="1897746" y="1785569"/>
            <a:ext cx="7086454" cy="567310"/>
          </a:xfrm>
          <a:prstGeom prst="rect">
            <a:avLst/>
          </a:prstGeom>
        </p:spPr>
        <p:txBody>
          <a:bodyPr>
            <a:normAutofit lnSpcReduction="20000"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Web服务器基础、Servlet、Cookie&amp;Session、JSP、EL、JSTL、 Filter&amp;Listener、文件上传和下载、Ajax</a:t>
            </a:r>
            <a:endParaRPr lang="zh-CN" alt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4" name="等腰三角形 43"/>
          <p:cNvSpPr/>
          <p:nvPr>
            <p:custDataLst>
              <p:tags r:id="rId6"/>
            </p:custDataLst>
          </p:nvPr>
        </p:nvSpPr>
        <p:spPr>
          <a:xfrm rot="5400000">
            <a:off x="1334620" y="3169272"/>
            <a:ext cx="560414" cy="51109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>
            <p:custDataLst>
              <p:tags r:id="rId7"/>
            </p:custDataLst>
          </p:nvPr>
        </p:nvSpPr>
        <p:spPr>
          <a:xfrm rot="5400000">
            <a:off x="1173320" y="3157837"/>
            <a:ext cx="560414" cy="51109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>
            <p:custDataLst>
              <p:tags r:id="rId8"/>
            </p:custDataLst>
          </p:nvPr>
        </p:nvSpPr>
        <p:spPr>
          <a:xfrm>
            <a:off x="1897745" y="2847280"/>
            <a:ext cx="7086457" cy="562366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lumMod val="25000"/>
                  </a:schemeClr>
                </a:solidFill>
                <a:latin typeface="Calibri Light" panose="020F0302020204030204"/>
                <a:ea typeface="+mn-ea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可解决的现实问题</a:t>
            </a:r>
            <a:endParaRPr lang="zh-CN" altLang="en-US" sz="2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" name="文本框 46"/>
          <p:cNvSpPr txBox="1"/>
          <p:nvPr>
            <p:custDataLst>
              <p:tags r:id="rId9"/>
            </p:custDataLst>
          </p:nvPr>
        </p:nvSpPr>
        <p:spPr>
          <a:xfrm>
            <a:off x="1897746" y="3423609"/>
            <a:ext cx="7086454" cy="56731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具备基本的JavaWeb开发能力</a:t>
            </a:r>
            <a:endParaRPr lang="zh-CN" alt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9" name="等腰三角形 48"/>
          <p:cNvSpPr/>
          <p:nvPr>
            <p:custDataLst>
              <p:tags r:id="rId10"/>
            </p:custDataLst>
          </p:nvPr>
        </p:nvSpPr>
        <p:spPr>
          <a:xfrm rot="5400000">
            <a:off x="1334620" y="4807312"/>
            <a:ext cx="560414" cy="51109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>
            <p:custDataLst>
              <p:tags r:id="rId11"/>
            </p:custDataLst>
          </p:nvPr>
        </p:nvSpPr>
        <p:spPr>
          <a:xfrm rot="5400000">
            <a:off x="1173320" y="4795877"/>
            <a:ext cx="560414" cy="51109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>
            <p:custDataLst>
              <p:tags r:id="rId12"/>
            </p:custDataLst>
          </p:nvPr>
        </p:nvSpPr>
        <p:spPr>
          <a:xfrm>
            <a:off x="1897745" y="4485320"/>
            <a:ext cx="7086457" cy="562366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lumMod val="25000"/>
                  </a:schemeClr>
                </a:solidFill>
                <a:latin typeface="Calibri Light" panose="020F0302020204030204"/>
                <a:ea typeface="+mn-ea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可掌握的核心能力</a:t>
            </a:r>
            <a:endParaRPr lang="zh-CN" altLang="en-US" sz="2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2" name="文本框 51"/>
          <p:cNvSpPr txBox="1"/>
          <p:nvPr>
            <p:custDataLst>
              <p:tags r:id="rId13"/>
            </p:custDataLst>
          </p:nvPr>
        </p:nvSpPr>
        <p:spPr>
          <a:xfrm>
            <a:off x="1898015" y="5047615"/>
            <a:ext cx="7086600" cy="1151255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掌握JavaWeb开发核心技术 Servlet、</a:t>
            </a:r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JSP</a:t>
            </a:r>
            <a:r>
              <a:rPr lang="zh-CN" altLang="zh-CN" sz="1800" dirty="0">
                <a:solidFill>
                  <a:schemeClr val="tx1"/>
                </a:solidFill>
                <a:latin typeface="+mn-lt"/>
              </a:rPr>
              <a:t>、</a:t>
            </a:r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Listener、Filter 等</a:t>
            </a:r>
            <a:endParaRPr lang="zh-CN" altLang="en-US" sz="1800" dirty="0">
              <a:solidFill>
                <a:schemeClr val="tx1"/>
              </a:solidFill>
              <a:latin typeface="+mn-lt"/>
            </a:endParaRPr>
          </a:p>
          <a:p>
            <a:endParaRPr lang="zh-CN" altLang="en-US" sz="1800" dirty="0">
              <a:solidFill>
                <a:schemeClr val="tx1"/>
              </a:solidFill>
              <a:latin typeface="+mn-lt"/>
            </a:endParaRPr>
          </a:p>
          <a:p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掌握同步及异步操作的JavaWeb开发，具备B/S结构软 件开发能力，完成基本的JavaWeb项目</a:t>
            </a:r>
            <a:endParaRPr lang="zh-CN" altLang="en-US" sz="1800" dirty="0">
              <a:solidFill>
                <a:schemeClr val="tx1"/>
              </a:solidFill>
              <a:latin typeface="+mn-lt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>
            <p:custDataLst>
              <p:tags r:id="rId1"/>
            </p:custDataLst>
          </p:nvPr>
        </p:nvSpPr>
        <p:spPr>
          <a:xfrm>
            <a:off x="10069149" y="2608947"/>
            <a:ext cx="965711" cy="20574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0000" tIns="46800" rIns="90000" bIns="46800" rtlCol="0" anchor="ctr">
            <a:normAutofit fontScale="62500"/>
          </a:bodyPr>
          <a:lstStyle/>
          <a:p>
            <a:pPr algn="ctr"/>
            <a:r>
              <a:rPr lang="zh-CN" alt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课程内容</a:t>
            </a:r>
            <a:endParaRPr lang="zh-CN" altLang="en-US" sz="60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6" name="文本框 45"/>
          <p:cNvSpPr txBox="1"/>
          <p:nvPr>
            <p:custDataLst>
              <p:tags r:id="rId2"/>
            </p:custDataLst>
          </p:nvPr>
        </p:nvSpPr>
        <p:spPr>
          <a:xfrm>
            <a:off x="1897745" y="813876"/>
            <a:ext cx="7086457" cy="472198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lumMod val="25000"/>
                  </a:schemeClr>
                </a:solidFill>
                <a:latin typeface="Calibri Light" panose="020F0302020204030204"/>
                <a:ea typeface="+mn-ea"/>
              </a:defRPr>
            </a:lvl1pPr>
          </a:lstStyle>
          <a:p>
            <a:r>
              <a:rPr lang="zh-CN" altLang="zh-CN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第</a:t>
            </a:r>
            <a:r>
              <a:rPr lang="en-US" altLang="zh-CN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</a:t>
            </a:r>
            <a:r>
              <a:rPr lang="zh-CN" altLang="zh-CN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天 JavaWeb入门 </a:t>
            </a:r>
            <a:endParaRPr lang="zh-CN" altLang="zh-CN" sz="2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" name="文本框 46"/>
          <p:cNvSpPr txBox="1"/>
          <p:nvPr>
            <p:custDataLst>
              <p:tags r:id="rId3"/>
            </p:custDataLst>
          </p:nvPr>
        </p:nvSpPr>
        <p:spPr>
          <a:xfrm>
            <a:off x="1897746" y="1300037"/>
            <a:ext cx="7086454" cy="466350"/>
          </a:xfrm>
          <a:prstGeom prst="rect">
            <a:avLst/>
          </a:prstGeom>
        </p:spPr>
        <p:txBody>
          <a:bodyPr>
            <a:normAutofit fontScale="80000"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Web相关概念、Web服务器软件、Servlet、HTTP协议、Request、Response</a:t>
            </a:r>
            <a:endParaRPr lang="zh-CN" alt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等腰三角形 14"/>
          <p:cNvSpPr/>
          <p:nvPr>
            <p:custDataLst>
              <p:tags r:id="rId4"/>
            </p:custDataLst>
          </p:nvPr>
        </p:nvSpPr>
        <p:spPr>
          <a:xfrm rot="5400000">
            <a:off x="1453783" y="1030908"/>
            <a:ext cx="435764" cy="39741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>
            <p:custDataLst>
              <p:tags r:id="rId5"/>
            </p:custDataLst>
          </p:nvPr>
        </p:nvSpPr>
        <p:spPr>
          <a:xfrm rot="5400000">
            <a:off x="1328360" y="1091426"/>
            <a:ext cx="435764" cy="39741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1897745" y="1940130"/>
            <a:ext cx="7086457" cy="472198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lumMod val="25000"/>
                  </a:schemeClr>
                </a:solidFill>
                <a:latin typeface="Calibri Light" panose="020F0302020204030204"/>
                <a:ea typeface="+mn-ea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第</a:t>
            </a:r>
            <a:r>
              <a:rPr lang="en-US" altLang="zh-CN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天 JSP基础</a:t>
            </a:r>
            <a:endParaRPr lang="zh-CN" altLang="en-US" sz="2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1898015" y="2412365"/>
            <a:ext cx="7086600" cy="4667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+mn-lt"/>
              </a:rPr>
              <a:t> JSP简介</a:t>
            </a:r>
            <a:r>
              <a:rPr lang="zh-CN" altLang="en-US" dirty="0">
                <a:solidFill>
                  <a:schemeClr val="tx1"/>
                </a:solidFill>
                <a:latin typeface="+mn-lt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+mn-lt"/>
              </a:rPr>
              <a:t>JSP原理</a:t>
            </a:r>
            <a:r>
              <a:rPr lang="zh-CN" altLang="en-US" dirty="0">
                <a:solidFill>
                  <a:schemeClr val="tx1"/>
                </a:solidFill>
                <a:latin typeface="+mn-lt"/>
              </a:rPr>
              <a:t>、JSP脚本、JSP注释、JSP指令、JSP动作元素、JSP隐式对象、 MVC开发模式</a:t>
            </a:r>
            <a:endParaRPr lang="zh-CN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3" name="等腰三角形 72"/>
          <p:cNvSpPr/>
          <p:nvPr>
            <p:custDataLst>
              <p:tags r:id="rId8"/>
            </p:custDataLst>
          </p:nvPr>
        </p:nvSpPr>
        <p:spPr>
          <a:xfrm rot="5400000">
            <a:off x="1453783" y="2143192"/>
            <a:ext cx="435764" cy="39741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>
            <p:custDataLst>
              <p:tags r:id="rId9"/>
            </p:custDataLst>
          </p:nvPr>
        </p:nvSpPr>
        <p:spPr>
          <a:xfrm rot="5400000">
            <a:off x="1328360" y="2203710"/>
            <a:ext cx="435764" cy="39741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>
            <p:custDataLst>
              <p:tags r:id="rId10"/>
            </p:custDataLst>
          </p:nvPr>
        </p:nvSpPr>
        <p:spPr>
          <a:xfrm>
            <a:off x="1897745" y="3038444"/>
            <a:ext cx="7086457" cy="472198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lumMod val="25000"/>
                  </a:schemeClr>
                </a:solidFill>
                <a:latin typeface="Calibri Light" panose="020F0302020204030204"/>
                <a:ea typeface="+mn-ea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第</a:t>
            </a:r>
            <a:r>
              <a:rPr lang="en-US" altLang="zh-CN" sz="20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天 会话管理和使用</a:t>
            </a:r>
            <a:endParaRPr lang="zh-CN" altLang="en-US" sz="2000" dirty="0">
              <a:solidFill>
                <a:schemeClr val="tx1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1"/>
            </p:custDataLst>
          </p:nvPr>
        </p:nvSpPr>
        <p:spPr>
          <a:xfrm>
            <a:off x="1897746" y="3524605"/>
            <a:ext cx="7086454" cy="466350"/>
          </a:xfrm>
          <a:prstGeom prst="rect">
            <a:avLst/>
          </a:prstGeom>
        </p:spPr>
        <p:txBody>
          <a:bodyPr>
            <a:normAutofit fontScale="80000"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会话技术概述、Cookie、Session （重点）、JSP四大域对象、EL表达式、JSTL</a:t>
            </a:r>
            <a:endParaRPr lang="zh-CN" alt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8" name="等腰三角形 77"/>
          <p:cNvSpPr/>
          <p:nvPr>
            <p:custDataLst>
              <p:tags r:id="rId12"/>
            </p:custDataLst>
          </p:nvPr>
        </p:nvSpPr>
        <p:spPr>
          <a:xfrm rot="5400000">
            <a:off x="1453783" y="3255476"/>
            <a:ext cx="435764" cy="39741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等腰三角形 78"/>
          <p:cNvSpPr/>
          <p:nvPr>
            <p:custDataLst>
              <p:tags r:id="rId13"/>
            </p:custDataLst>
          </p:nvPr>
        </p:nvSpPr>
        <p:spPr>
          <a:xfrm rot="5400000">
            <a:off x="1328360" y="3315994"/>
            <a:ext cx="435764" cy="39741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1897745" y="4150728"/>
            <a:ext cx="7086457" cy="472198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lumMod val="25000"/>
                  </a:schemeClr>
                </a:solidFill>
                <a:latin typeface="Calibri Light" panose="020F0302020204030204"/>
                <a:ea typeface="+mn-ea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第</a:t>
            </a:r>
            <a:r>
              <a:rPr lang="en-US" altLang="zh-CN" sz="20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4</a:t>
            </a:r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天 过滤器、监听器、文件的上传下载</a:t>
            </a:r>
            <a:endParaRPr lang="zh-CN" altLang="en-US" sz="2000" dirty="0">
              <a:solidFill>
                <a:schemeClr val="tx1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898015" y="4623435"/>
            <a:ext cx="7086600" cy="63881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zh-CN" altLang="en-US" sz="1300" dirty="0">
                <a:solidFill>
                  <a:schemeClr val="tx1"/>
                </a:solidFill>
                <a:latin typeface="+mn-lt"/>
              </a:rPr>
              <a:t>Filter原理及配置、Filter生命周期、Listener原理、WEB中八大监听器的介绍、ServletContextListener的应用场景、文件上传原理、文件上传必要条件、commons-io&amp;commons-fileupload、文件下载原理、文件下载响应头、文件下载中文乱码&amp;浏览器兼容</a:t>
            </a:r>
            <a:endParaRPr lang="zh-CN" altLang="en-US" sz="13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3" name="等腰三角形 82"/>
          <p:cNvSpPr/>
          <p:nvPr>
            <p:custDataLst>
              <p:tags r:id="rId16"/>
            </p:custDataLst>
          </p:nvPr>
        </p:nvSpPr>
        <p:spPr>
          <a:xfrm rot="5400000">
            <a:off x="1453783" y="4367760"/>
            <a:ext cx="435764" cy="39741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等腰三角形 83"/>
          <p:cNvSpPr/>
          <p:nvPr>
            <p:custDataLst>
              <p:tags r:id="rId17"/>
            </p:custDataLst>
          </p:nvPr>
        </p:nvSpPr>
        <p:spPr>
          <a:xfrm rot="5400000">
            <a:off x="1328360" y="4428278"/>
            <a:ext cx="435764" cy="39741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/>
          <p:cNvSpPr txBox="1"/>
          <p:nvPr>
            <p:custDataLst>
              <p:tags r:id="rId18"/>
            </p:custDataLst>
          </p:nvPr>
        </p:nvSpPr>
        <p:spPr>
          <a:xfrm>
            <a:off x="1897745" y="5263011"/>
            <a:ext cx="7086457" cy="472198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lumMod val="25000"/>
                  </a:schemeClr>
                </a:solidFill>
                <a:latin typeface="Calibri Light" panose="020F0302020204030204"/>
                <a:ea typeface="+mn-ea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第</a:t>
            </a:r>
            <a:r>
              <a:rPr lang="en-US" altLang="zh-CN" sz="20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5</a:t>
            </a:r>
            <a:r>
              <a:rPr lang="zh-CN" alt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天 Ajax异步技术</a:t>
            </a:r>
            <a:endParaRPr lang="zh-CN" altLang="en-US" sz="2000" dirty="0">
              <a:solidFill>
                <a:schemeClr val="tx1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19"/>
            </p:custDataLst>
          </p:nvPr>
        </p:nvSpPr>
        <p:spPr>
          <a:xfrm>
            <a:off x="1897746" y="5749172"/>
            <a:ext cx="7086454" cy="46635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latin typeface="+mn-lt"/>
              </a:rPr>
              <a:t>同步与异步应用场景、JS原生方式实现异步、JQuery方式实现异步、.JSON数据格式介绍、JSON转换工具使用、异步校验用户名是否存在</a:t>
            </a:r>
            <a:endParaRPr lang="zh-CN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8" name="等腰三角形 87"/>
          <p:cNvSpPr/>
          <p:nvPr>
            <p:custDataLst>
              <p:tags r:id="rId20"/>
            </p:custDataLst>
          </p:nvPr>
        </p:nvSpPr>
        <p:spPr>
          <a:xfrm rot="5400000">
            <a:off x="1453783" y="5480043"/>
            <a:ext cx="435764" cy="39741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等腰三角形 88"/>
          <p:cNvSpPr/>
          <p:nvPr>
            <p:custDataLst>
              <p:tags r:id="rId21"/>
            </p:custDataLst>
          </p:nvPr>
        </p:nvSpPr>
        <p:spPr>
          <a:xfrm rot="5400000">
            <a:off x="1328360" y="5540561"/>
            <a:ext cx="435764" cy="39741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1648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a"/>
  <p:tag name="KSO_WM_UNIT_INDEX" val="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0"/>
  <p:tag name="KSO_WM_UNIT_PRESET_TEXT_LEN" val="9"/>
  <p:tag name="KSO_WM_TEMPLATE_CATEGORY" val="custom"/>
  <p:tag name="KSO_WM_TEMPLATE_INDEX" val="20181648"/>
  <p:tag name="KSO_WM_DIAGRAM_GROUP_CODE" val="l1-1"/>
  <p:tag name="KSO_WM_UNIT_ID" val="custom20181648_6*l_h_a*1_1_1"/>
  <p:tag name="KSO_WM_UNIT_TEXT_FILL_FORE_SCHEMECOLOR_INDEX" val="13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f"/>
  <p:tag name="KSO_WM_UNIT_INDEX" val="1_1_1"/>
  <p:tag name="KSO_WM_UNIT_LAYERLEVEL" val="1_1_1"/>
  <p:tag name="KSO_WM_UNIT_VALUE" val="90"/>
  <p:tag name="KSO_WM_UNIT_HIGHLIGHT" val="0"/>
  <p:tag name="KSO_WM_UNIT_COMPATIBLE" val="0"/>
  <p:tag name="KSO_WM_UNIT_CLEAR" val="0"/>
  <p:tag name="KSO_WM_UNIT_PRESET_TEXT_INDEX" val="2"/>
  <p:tag name="KSO_WM_UNIT_PRESET_TEXT_LEN" val="60"/>
  <p:tag name="KSO_WM_TEMPLATE_CATEGORY" val="custom"/>
  <p:tag name="KSO_WM_TEMPLATE_INDEX" val="20181648"/>
  <p:tag name="KSO_WM_DIAGRAM_GROUP_CODE" val="l1-1"/>
  <p:tag name="KSO_WM_UNIT_ID" val="custom20181648_4*l_h_f*1_1_1"/>
  <p:tag name="KSO_WM_UNIT_TEXT_FILL_FORE_SCHEMECOLOR_INDEX" val="13"/>
  <p:tag name="KSO_WM_UNIT_TEXT_FILL_TYPE" val="1"/>
  <p:tag name="KSO_WM_UNIT_USESOURCEFORMAT_APPLY" val="1"/>
</p:tagLst>
</file>

<file path=ppt/tags/tag101.xml><?xml version="1.0" encoding="utf-8"?>
<p:tagLst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contents"/>
  <p:tag name="KSO_WM_BEAUTIFY_FLAG" val="#wm#"/>
  <p:tag name="KSO_WM_COMBINE_RELATE_SLIDE_ID" val="20180827_1"/>
  <p:tag name="KSO_WM_TEMPLATE_CATEGORY" val="custom"/>
  <p:tag name="KSO_WM_TEMPLATE_INDEX" val="20181648"/>
  <p:tag name="KSO_WM_SLIDE_ID" val="custom20181648_4"/>
  <p:tag name="KSO_WM_SLIDE_INDEX" val="4"/>
  <p:tag name="KSO_WM_DIAGRAM_GROUP_CODE" val="l1-1"/>
  <p:tag name="KSO_WM_TEMPLATE_SUBCATEGORY" val="combine"/>
</p:tagLst>
</file>

<file path=ppt/tags/tag102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2"/>
  <p:tag name="KSO_WM_UNIT_HIGHLIGHT" val="0"/>
  <p:tag name="KSO_WM_UNIT_COMPATIBLE" val="0"/>
  <p:tag name="KSO_WM_UNIT_CLEAR" val="0"/>
  <p:tag name="KSO_WM_UNIT_PRESET_TEXT" val="目录"/>
  <p:tag name="KSO_WM_TEMPLATE_CATEGORY" val="custom"/>
  <p:tag name="KSO_WM_TEMPLATE_INDEX" val="20181648"/>
  <p:tag name="KSO_WM_DIAGRAM_GROUP_CODE" val="l1_1"/>
  <p:tag name="KSO_WM_UNIT_ID" val="custom20181648_4*a*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03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648"/>
  <p:tag name="KSO_WM_DIAGRAM_GROUP_CODE" val="l1-1"/>
  <p:tag name="KSO_WM_UNIT_ID" val="custom20181648_4*l_h_i*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04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2"/>
  <p:tag name="KSO_WM_UNIT_LAYERLEVEL" val="1_1_1"/>
  <p:tag name="KSO_WM_TEMPLATE_CATEGORY" val="custom"/>
  <p:tag name="KSO_WM_TEMPLATE_INDEX" val="20181648"/>
  <p:tag name="KSO_WM_DIAGRAM_GROUP_CODE" val="l1-1"/>
  <p:tag name="KSO_WM_UNIT_ID" val="custom20181648_4*l_h_i*1_1_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05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a"/>
  <p:tag name="KSO_WM_UNIT_INDEX" val="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0"/>
  <p:tag name="KSO_WM_UNIT_PRESET_TEXT_LEN" val="9"/>
  <p:tag name="KSO_WM_TEMPLATE_CATEGORY" val="custom"/>
  <p:tag name="KSO_WM_TEMPLATE_INDEX" val="20181648"/>
  <p:tag name="KSO_WM_DIAGRAM_GROUP_CODE" val="l1-1"/>
  <p:tag name="KSO_WM_UNIT_ID" val="custom20181648_4*l_h_a*1_1_1"/>
  <p:tag name="KSO_WM_UNIT_TEXT_FILL_FORE_SCHEMECOLOR_INDEX" val="13"/>
  <p:tag name="KSO_WM_UNIT_TEXT_FILL_TYPE" val="1"/>
  <p:tag name="KSO_WM_UNIT_USESOURCEFORMAT_APPLY" val="1"/>
</p:tagLst>
</file>

<file path=ppt/tags/tag106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f"/>
  <p:tag name="KSO_WM_UNIT_INDEX" val="1_1_1"/>
  <p:tag name="KSO_WM_UNIT_LAYERLEVEL" val="1_1_1"/>
  <p:tag name="KSO_WM_UNIT_VALUE" val="90"/>
  <p:tag name="KSO_WM_UNIT_HIGHLIGHT" val="0"/>
  <p:tag name="KSO_WM_UNIT_COMPATIBLE" val="0"/>
  <p:tag name="KSO_WM_UNIT_CLEAR" val="0"/>
  <p:tag name="KSO_WM_UNIT_PRESET_TEXT_INDEX" val="2"/>
  <p:tag name="KSO_WM_UNIT_PRESET_TEXT_LEN" val="60"/>
  <p:tag name="KSO_WM_TEMPLATE_CATEGORY" val="custom"/>
  <p:tag name="KSO_WM_TEMPLATE_INDEX" val="20181648"/>
  <p:tag name="KSO_WM_DIAGRAM_GROUP_CODE" val="l1-1"/>
  <p:tag name="KSO_WM_UNIT_ID" val="custom20181648_4*l_h_f*1_1_1"/>
  <p:tag name="KSO_WM_UNIT_TEXT_FILL_FORE_SCHEMECOLOR_INDEX" val="13"/>
  <p:tag name="KSO_WM_UNIT_TEXT_FILL_TYPE" val="1"/>
  <p:tag name="KSO_WM_UNIT_USESOURCEFORMAT_APPLY" val="1"/>
</p:tagLst>
</file>

<file path=ppt/tags/tag107.xml><?xml version="1.0" encoding="utf-8"?>
<p:tagLst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contents"/>
  <p:tag name="KSO_WM_BEAUTIFY_FLAG" val="#wm#"/>
  <p:tag name="KSO_WM_COMBINE_RELATE_SLIDE_ID" val="20180827_1"/>
  <p:tag name="KSO_WM_TEMPLATE_CATEGORY" val="custom"/>
  <p:tag name="KSO_WM_TEMPLATE_INDEX" val="20181648"/>
  <p:tag name="KSO_WM_SLIDE_ID" val="custom20181648_4"/>
  <p:tag name="KSO_WM_SLIDE_INDEX" val="4"/>
  <p:tag name="KSO_WM_DIAGRAM_GROUP_CODE" val="l1-1"/>
  <p:tag name="KSO_WM_TEMPLATE_SUBCATEGORY" val="combine"/>
</p:tagLst>
</file>

<file path=ppt/tags/tag108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2"/>
  <p:tag name="KSO_WM_UNIT_HIGHLIGHT" val="0"/>
  <p:tag name="KSO_WM_UNIT_COMPATIBLE" val="0"/>
  <p:tag name="KSO_WM_UNIT_CLEAR" val="0"/>
  <p:tag name="KSO_WM_UNIT_PRESET_TEXT" val="目录"/>
  <p:tag name="KSO_WM_TEMPLATE_CATEGORY" val="custom"/>
  <p:tag name="KSO_WM_TEMPLATE_INDEX" val="20181648"/>
  <p:tag name="KSO_WM_DIAGRAM_GROUP_CODE" val="l1_1"/>
  <p:tag name="KSO_WM_UNIT_ID" val="custom20181648_4*a*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09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648"/>
  <p:tag name="KSO_WM_DIAGRAM_GROUP_CODE" val="l1-1"/>
  <p:tag name="KSO_WM_UNIT_ID" val="custom20181648_4*l_h_i*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f"/>
  <p:tag name="KSO_WM_UNIT_INDEX" val="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2"/>
  <p:tag name="KSO_WM_UNIT_PRESET_TEXT_LEN" val="30"/>
  <p:tag name="KSO_WM_TEMPLATE_CATEGORY" val="custom"/>
  <p:tag name="KSO_WM_TEMPLATE_INDEX" val="20181648"/>
  <p:tag name="KSO_WM_DIAGRAM_GROUP_CODE" val="l1-1"/>
  <p:tag name="KSO_WM_UNIT_ID" val="custom20181648_6*l_h_f*1_1_1"/>
  <p:tag name="KSO_WM_UNIT_TEXT_FILL_FORE_SCHEMECOLOR_INDEX" val="13"/>
  <p:tag name="KSO_WM_UNIT_TEXT_FILL_TYPE" val="1"/>
  <p:tag name="KSO_WM_UNIT_USESOURCEFORMAT_APPLY" val="1"/>
</p:tagLst>
</file>

<file path=ppt/tags/tag110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2"/>
  <p:tag name="KSO_WM_UNIT_LAYERLEVEL" val="1_1_1"/>
  <p:tag name="KSO_WM_TEMPLATE_CATEGORY" val="custom"/>
  <p:tag name="KSO_WM_TEMPLATE_INDEX" val="20181648"/>
  <p:tag name="KSO_WM_DIAGRAM_GROUP_CODE" val="l1-1"/>
  <p:tag name="KSO_WM_UNIT_ID" val="custom20181648_4*l_h_i*1_1_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1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a"/>
  <p:tag name="KSO_WM_UNIT_INDEX" val="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0"/>
  <p:tag name="KSO_WM_UNIT_PRESET_TEXT_LEN" val="9"/>
  <p:tag name="KSO_WM_TEMPLATE_CATEGORY" val="custom"/>
  <p:tag name="KSO_WM_TEMPLATE_INDEX" val="20181648"/>
  <p:tag name="KSO_WM_DIAGRAM_GROUP_CODE" val="l1-1"/>
  <p:tag name="KSO_WM_UNIT_ID" val="custom20181648_4*l_h_a*1_1_1"/>
  <p:tag name="KSO_WM_UNIT_TEXT_FILL_FORE_SCHEMECOLOR_INDEX" val="13"/>
  <p:tag name="KSO_WM_UNIT_TEXT_FILL_TYPE" val="1"/>
  <p:tag name="KSO_WM_UNIT_USESOURCEFORMAT_APPLY" val="1"/>
</p:tagLst>
</file>

<file path=ppt/tags/tag112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f"/>
  <p:tag name="KSO_WM_UNIT_INDEX" val="1_1_1"/>
  <p:tag name="KSO_WM_UNIT_LAYERLEVEL" val="1_1_1"/>
  <p:tag name="KSO_WM_UNIT_VALUE" val="90"/>
  <p:tag name="KSO_WM_UNIT_HIGHLIGHT" val="0"/>
  <p:tag name="KSO_WM_UNIT_COMPATIBLE" val="0"/>
  <p:tag name="KSO_WM_UNIT_CLEAR" val="0"/>
  <p:tag name="KSO_WM_UNIT_PRESET_TEXT_INDEX" val="2"/>
  <p:tag name="KSO_WM_UNIT_PRESET_TEXT_LEN" val="60"/>
  <p:tag name="KSO_WM_TEMPLATE_CATEGORY" val="custom"/>
  <p:tag name="KSO_WM_TEMPLATE_INDEX" val="20181648"/>
  <p:tag name="KSO_WM_DIAGRAM_GROUP_CODE" val="l1-1"/>
  <p:tag name="KSO_WM_UNIT_ID" val="custom20181648_4*l_h_f*1_1_1"/>
  <p:tag name="KSO_WM_UNIT_TEXT_FILL_FORE_SCHEMECOLOR_INDEX" val="13"/>
  <p:tag name="KSO_WM_UNIT_TEXT_FILL_TYPE" val="1"/>
  <p:tag name="KSO_WM_UNIT_USESOURCEFORMAT_APPLY" val="1"/>
</p:tagLst>
</file>

<file path=ppt/tags/tag113.xml><?xml version="1.0" encoding="utf-8"?>
<p:tagLst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contents"/>
  <p:tag name="KSO_WM_BEAUTIFY_FLAG" val="#wm#"/>
  <p:tag name="KSO_WM_COMBINE_RELATE_SLIDE_ID" val="20180827_1"/>
  <p:tag name="KSO_WM_TEMPLATE_CATEGORY" val="custom"/>
  <p:tag name="KSO_WM_TEMPLATE_INDEX" val="20181648"/>
  <p:tag name="KSO_WM_SLIDE_ID" val="custom20181648_4"/>
  <p:tag name="KSO_WM_SLIDE_INDEX" val="4"/>
  <p:tag name="KSO_WM_DIAGRAM_GROUP_CODE" val="l1-1"/>
  <p:tag name="KSO_WM_TEMPLATE_SUBCATEGORY" val="combine"/>
</p:tagLst>
</file>

<file path=ppt/tags/tag114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2"/>
  <p:tag name="KSO_WM_UNIT_HIGHLIGHT" val="0"/>
  <p:tag name="KSO_WM_UNIT_COMPATIBLE" val="0"/>
  <p:tag name="KSO_WM_UNIT_CLEAR" val="0"/>
  <p:tag name="KSO_WM_UNIT_PRESET_TEXT" val="目录"/>
  <p:tag name="KSO_WM_TEMPLATE_CATEGORY" val="custom"/>
  <p:tag name="KSO_WM_TEMPLATE_INDEX" val="20181648"/>
  <p:tag name="KSO_WM_DIAGRAM_GROUP_CODE" val="l1_1"/>
  <p:tag name="KSO_WM_UNIT_ID" val="custom20181648_4*a*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15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648"/>
  <p:tag name="KSO_WM_DIAGRAM_GROUP_CODE" val="l1-1"/>
  <p:tag name="KSO_WM_UNIT_ID" val="custom20181648_4*l_h_i*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6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2"/>
  <p:tag name="KSO_WM_UNIT_LAYERLEVEL" val="1_1_1"/>
  <p:tag name="KSO_WM_TEMPLATE_CATEGORY" val="custom"/>
  <p:tag name="KSO_WM_TEMPLATE_INDEX" val="20181648"/>
  <p:tag name="KSO_WM_DIAGRAM_GROUP_CODE" val="l1-1"/>
  <p:tag name="KSO_WM_UNIT_ID" val="custom20181648_4*l_h_i*1_1_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7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a"/>
  <p:tag name="KSO_WM_UNIT_INDEX" val="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0"/>
  <p:tag name="KSO_WM_UNIT_PRESET_TEXT_LEN" val="9"/>
  <p:tag name="KSO_WM_TEMPLATE_CATEGORY" val="custom"/>
  <p:tag name="KSO_WM_TEMPLATE_INDEX" val="20181648"/>
  <p:tag name="KSO_WM_DIAGRAM_GROUP_CODE" val="l1-1"/>
  <p:tag name="KSO_WM_UNIT_ID" val="custom20181648_4*l_h_a*1_1_1"/>
  <p:tag name="KSO_WM_UNIT_TEXT_FILL_FORE_SCHEMECOLOR_INDEX" val="13"/>
  <p:tag name="KSO_WM_UNIT_TEXT_FILL_TYPE" val="1"/>
  <p:tag name="KSO_WM_UNIT_USESOURCEFORMAT_APPLY" val="1"/>
</p:tagLst>
</file>

<file path=ppt/tags/tag118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f"/>
  <p:tag name="KSO_WM_UNIT_INDEX" val="1_1_1"/>
  <p:tag name="KSO_WM_UNIT_LAYERLEVEL" val="1_1_1"/>
  <p:tag name="KSO_WM_UNIT_VALUE" val="90"/>
  <p:tag name="KSO_WM_UNIT_HIGHLIGHT" val="0"/>
  <p:tag name="KSO_WM_UNIT_COMPATIBLE" val="0"/>
  <p:tag name="KSO_WM_UNIT_CLEAR" val="0"/>
  <p:tag name="KSO_WM_UNIT_PRESET_TEXT_INDEX" val="2"/>
  <p:tag name="KSO_WM_UNIT_PRESET_TEXT_LEN" val="60"/>
  <p:tag name="KSO_WM_TEMPLATE_CATEGORY" val="custom"/>
  <p:tag name="KSO_WM_TEMPLATE_INDEX" val="20181648"/>
  <p:tag name="KSO_WM_DIAGRAM_GROUP_CODE" val="l1-1"/>
  <p:tag name="KSO_WM_UNIT_ID" val="custom20181648_4*l_h_f*1_1_1"/>
  <p:tag name="KSO_WM_UNIT_TEXT_FILL_FORE_SCHEMECOLOR_INDEX" val="13"/>
  <p:tag name="KSO_WM_UNIT_TEXT_FILL_TYPE" val="1"/>
  <p:tag name="KSO_WM_UNIT_USESOURCEFORMAT_APPLY" val="1"/>
</p:tagLst>
</file>

<file path=ppt/tags/tag119.xml><?xml version="1.0" encoding="utf-8"?>
<p:tagLst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contents"/>
  <p:tag name="KSO_WM_BEAUTIFY_FLAG" val="#wm#"/>
  <p:tag name="KSO_WM_COMBINE_RELATE_SLIDE_ID" val="20180827_1"/>
  <p:tag name="KSO_WM_TEMPLATE_CATEGORY" val="custom"/>
  <p:tag name="KSO_WM_TEMPLATE_INDEX" val="20181648"/>
  <p:tag name="KSO_WM_SLIDE_ID" val="custom20181648_4"/>
  <p:tag name="KSO_WM_SLIDE_INDEX" val="4"/>
  <p:tag name="KSO_WM_DIAGRAM_GROUP_CODE" val="l1-1"/>
  <p:tag name="KSO_WM_TEMPLATE_SUBCATEGORY" val="combine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2_1"/>
  <p:tag name="KSO_WM_UNIT_LAYERLEVEL" val="1_1_1"/>
  <p:tag name="KSO_WM_TEMPLATE_CATEGORY" val="custom"/>
  <p:tag name="KSO_WM_TEMPLATE_INDEX" val="20181648"/>
  <p:tag name="KSO_WM_DIAGRAM_GROUP_CODE" val="l1-1"/>
  <p:tag name="KSO_WM_UNIT_ID" val="custom20181648_6*l_h_i*1_2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20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2"/>
  <p:tag name="KSO_WM_UNIT_HIGHLIGHT" val="0"/>
  <p:tag name="KSO_WM_UNIT_COMPATIBLE" val="0"/>
  <p:tag name="KSO_WM_UNIT_CLEAR" val="0"/>
  <p:tag name="KSO_WM_UNIT_PRESET_TEXT" val="目录"/>
  <p:tag name="KSO_WM_TEMPLATE_CATEGORY" val="custom"/>
  <p:tag name="KSO_WM_TEMPLATE_INDEX" val="20181648"/>
  <p:tag name="KSO_WM_DIAGRAM_GROUP_CODE" val="l1_1"/>
  <p:tag name="KSO_WM_UNIT_ID" val="custom20181648_4*a*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1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648"/>
  <p:tag name="KSO_WM_DIAGRAM_GROUP_CODE" val="l1-1"/>
  <p:tag name="KSO_WM_UNIT_ID" val="custom20181648_4*l_h_i*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22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2"/>
  <p:tag name="KSO_WM_UNIT_LAYERLEVEL" val="1_1_1"/>
  <p:tag name="KSO_WM_TEMPLATE_CATEGORY" val="custom"/>
  <p:tag name="KSO_WM_TEMPLATE_INDEX" val="20181648"/>
  <p:tag name="KSO_WM_DIAGRAM_GROUP_CODE" val="l1-1"/>
  <p:tag name="KSO_WM_UNIT_ID" val="custom20181648_4*l_h_i*1_1_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23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a"/>
  <p:tag name="KSO_WM_UNIT_INDEX" val="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0"/>
  <p:tag name="KSO_WM_UNIT_PRESET_TEXT_LEN" val="9"/>
  <p:tag name="KSO_WM_TEMPLATE_CATEGORY" val="custom"/>
  <p:tag name="KSO_WM_TEMPLATE_INDEX" val="20181648"/>
  <p:tag name="KSO_WM_DIAGRAM_GROUP_CODE" val="l1-1"/>
  <p:tag name="KSO_WM_UNIT_ID" val="custom20181648_4*l_h_a*1_1_1"/>
  <p:tag name="KSO_WM_UNIT_TEXT_FILL_FORE_SCHEMECOLOR_INDEX" val="13"/>
  <p:tag name="KSO_WM_UNIT_TEXT_FILL_TYPE" val="1"/>
  <p:tag name="KSO_WM_UNIT_USESOURCEFORMAT_APPLY" val="1"/>
</p:tagLst>
</file>

<file path=ppt/tags/tag124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f"/>
  <p:tag name="KSO_WM_UNIT_INDEX" val="1_1_1"/>
  <p:tag name="KSO_WM_UNIT_LAYERLEVEL" val="1_1_1"/>
  <p:tag name="KSO_WM_UNIT_VALUE" val="90"/>
  <p:tag name="KSO_WM_UNIT_HIGHLIGHT" val="0"/>
  <p:tag name="KSO_WM_UNIT_COMPATIBLE" val="0"/>
  <p:tag name="KSO_WM_UNIT_CLEAR" val="0"/>
  <p:tag name="KSO_WM_UNIT_PRESET_TEXT_INDEX" val="2"/>
  <p:tag name="KSO_WM_UNIT_PRESET_TEXT_LEN" val="60"/>
  <p:tag name="KSO_WM_TEMPLATE_CATEGORY" val="custom"/>
  <p:tag name="KSO_WM_TEMPLATE_INDEX" val="20181648"/>
  <p:tag name="KSO_WM_DIAGRAM_GROUP_CODE" val="l1-1"/>
  <p:tag name="KSO_WM_UNIT_ID" val="custom20181648_4*l_h_f*1_1_1"/>
  <p:tag name="KSO_WM_UNIT_TEXT_FILL_FORE_SCHEMECOLOR_INDEX" val="13"/>
  <p:tag name="KSO_WM_UNIT_TEXT_FILL_TYPE" val="1"/>
  <p:tag name="KSO_WM_UNIT_USESOURCEFORMAT_APPLY" val="1"/>
</p:tagLst>
</file>

<file path=ppt/tags/tag125.xml><?xml version="1.0" encoding="utf-8"?>
<p:tagLst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contents"/>
  <p:tag name="KSO_WM_BEAUTIFY_FLAG" val="#wm#"/>
  <p:tag name="KSO_WM_COMBINE_RELATE_SLIDE_ID" val="20180827_1"/>
  <p:tag name="KSO_WM_TEMPLATE_CATEGORY" val="custom"/>
  <p:tag name="KSO_WM_TEMPLATE_INDEX" val="20181648"/>
  <p:tag name="KSO_WM_SLIDE_ID" val="custom20181648_4"/>
  <p:tag name="KSO_WM_SLIDE_INDEX" val="4"/>
  <p:tag name="KSO_WM_DIAGRAM_GROUP_CODE" val="l1-1"/>
  <p:tag name="KSO_WM_TEMPLATE_SUBCATEGORY" val="combine"/>
</p:tagLst>
</file>

<file path=ppt/tags/tag126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2"/>
  <p:tag name="KSO_WM_UNIT_HIGHLIGHT" val="0"/>
  <p:tag name="KSO_WM_UNIT_COMPATIBLE" val="0"/>
  <p:tag name="KSO_WM_UNIT_CLEAR" val="0"/>
  <p:tag name="KSO_WM_UNIT_PRESET_TEXT" val="目录"/>
  <p:tag name="KSO_WM_TEMPLATE_CATEGORY" val="custom"/>
  <p:tag name="KSO_WM_TEMPLATE_INDEX" val="20181648"/>
  <p:tag name="KSO_WM_DIAGRAM_GROUP_CODE" val="l1_1"/>
  <p:tag name="KSO_WM_UNIT_ID" val="custom20181648_4*a*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7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648"/>
  <p:tag name="KSO_WM_DIAGRAM_GROUP_CODE" val="l1-1"/>
  <p:tag name="KSO_WM_UNIT_ID" val="custom20181648_4*l_h_i*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28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2"/>
  <p:tag name="KSO_WM_UNIT_LAYERLEVEL" val="1_1_1"/>
  <p:tag name="KSO_WM_TEMPLATE_CATEGORY" val="custom"/>
  <p:tag name="KSO_WM_TEMPLATE_INDEX" val="20181648"/>
  <p:tag name="KSO_WM_DIAGRAM_GROUP_CODE" val="l1-1"/>
  <p:tag name="KSO_WM_UNIT_ID" val="custom20181648_4*l_h_i*1_1_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29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a"/>
  <p:tag name="KSO_WM_UNIT_INDEX" val="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0"/>
  <p:tag name="KSO_WM_UNIT_PRESET_TEXT_LEN" val="9"/>
  <p:tag name="KSO_WM_TEMPLATE_CATEGORY" val="custom"/>
  <p:tag name="KSO_WM_TEMPLATE_INDEX" val="20181648"/>
  <p:tag name="KSO_WM_DIAGRAM_GROUP_CODE" val="l1-1"/>
  <p:tag name="KSO_WM_UNIT_ID" val="custom20181648_4*l_h_a*1_1_1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2_2"/>
  <p:tag name="KSO_WM_UNIT_LAYERLEVEL" val="1_1_1"/>
  <p:tag name="KSO_WM_TEMPLATE_CATEGORY" val="custom"/>
  <p:tag name="KSO_WM_TEMPLATE_INDEX" val="20181648"/>
  <p:tag name="KSO_WM_DIAGRAM_GROUP_CODE" val="l1-1"/>
  <p:tag name="KSO_WM_UNIT_ID" val="custom20181648_6*l_h_i*1_2_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0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f"/>
  <p:tag name="KSO_WM_UNIT_INDEX" val="1_1_1"/>
  <p:tag name="KSO_WM_UNIT_LAYERLEVEL" val="1_1_1"/>
  <p:tag name="KSO_WM_UNIT_VALUE" val="90"/>
  <p:tag name="KSO_WM_UNIT_HIGHLIGHT" val="0"/>
  <p:tag name="KSO_WM_UNIT_COMPATIBLE" val="0"/>
  <p:tag name="KSO_WM_UNIT_CLEAR" val="0"/>
  <p:tag name="KSO_WM_UNIT_PRESET_TEXT_INDEX" val="2"/>
  <p:tag name="KSO_WM_UNIT_PRESET_TEXT_LEN" val="60"/>
  <p:tag name="KSO_WM_TEMPLATE_CATEGORY" val="custom"/>
  <p:tag name="KSO_WM_TEMPLATE_INDEX" val="20181648"/>
  <p:tag name="KSO_WM_DIAGRAM_GROUP_CODE" val="l1-1"/>
  <p:tag name="KSO_WM_UNIT_ID" val="custom20181648_4*l_h_f*1_1_1"/>
  <p:tag name="KSO_WM_UNIT_TEXT_FILL_FORE_SCHEMECOLOR_INDEX" val="13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contents"/>
  <p:tag name="KSO_WM_BEAUTIFY_FLAG" val="#wm#"/>
  <p:tag name="KSO_WM_COMBINE_RELATE_SLIDE_ID" val="20180827_1"/>
  <p:tag name="KSO_WM_TEMPLATE_CATEGORY" val="custom"/>
  <p:tag name="KSO_WM_TEMPLATE_INDEX" val="20181648"/>
  <p:tag name="KSO_WM_SLIDE_ID" val="custom20181648_4"/>
  <p:tag name="KSO_WM_SLIDE_INDEX" val="4"/>
  <p:tag name="KSO_WM_DIAGRAM_GROUP_CODE" val="l1-1"/>
  <p:tag name="KSO_WM_TEMPLATE_SUBCATEGORY" val="combine"/>
</p:tagLst>
</file>

<file path=ppt/tags/tag132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2"/>
  <p:tag name="KSO_WM_UNIT_HIGHLIGHT" val="0"/>
  <p:tag name="KSO_WM_UNIT_COMPATIBLE" val="0"/>
  <p:tag name="KSO_WM_UNIT_CLEAR" val="0"/>
  <p:tag name="KSO_WM_UNIT_PRESET_TEXT" val="目录"/>
  <p:tag name="KSO_WM_TEMPLATE_CATEGORY" val="custom"/>
  <p:tag name="KSO_WM_TEMPLATE_INDEX" val="20181648"/>
  <p:tag name="KSO_WM_DIAGRAM_GROUP_CODE" val="l1_1"/>
  <p:tag name="KSO_WM_UNIT_ID" val="custom20181648_4*a*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33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648"/>
  <p:tag name="KSO_WM_DIAGRAM_GROUP_CODE" val="l1-1"/>
  <p:tag name="KSO_WM_UNIT_ID" val="custom20181648_4*l_h_i*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4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2"/>
  <p:tag name="KSO_WM_UNIT_LAYERLEVEL" val="1_1_1"/>
  <p:tag name="KSO_WM_TEMPLATE_CATEGORY" val="custom"/>
  <p:tag name="KSO_WM_TEMPLATE_INDEX" val="20181648"/>
  <p:tag name="KSO_WM_DIAGRAM_GROUP_CODE" val="l1-1"/>
  <p:tag name="KSO_WM_UNIT_ID" val="custom20181648_4*l_h_i*1_1_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5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a"/>
  <p:tag name="KSO_WM_UNIT_INDEX" val="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0"/>
  <p:tag name="KSO_WM_UNIT_PRESET_TEXT_LEN" val="9"/>
  <p:tag name="KSO_WM_TEMPLATE_CATEGORY" val="custom"/>
  <p:tag name="KSO_WM_TEMPLATE_INDEX" val="20181648"/>
  <p:tag name="KSO_WM_DIAGRAM_GROUP_CODE" val="l1-1"/>
  <p:tag name="KSO_WM_UNIT_ID" val="custom20181648_4*l_h_a*1_1_1"/>
  <p:tag name="KSO_WM_UNIT_TEXT_FILL_FORE_SCHEMECOLOR_INDEX" val="13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f"/>
  <p:tag name="KSO_WM_UNIT_INDEX" val="1_1_1"/>
  <p:tag name="KSO_WM_UNIT_LAYERLEVEL" val="1_1_1"/>
  <p:tag name="KSO_WM_UNIT_VALUE" val="90"/>
  <p:tag name="KSO_WM_UNIT_HIGHLIGHT" val="0"/>
  <p:tag name="KSO_WM_UNIT_COMPATIBLE" val="0"/>
  <p:tag name="KSO_WM_UNIT_CLEAR" val="0"/>
  <p:tag name="KSO_WM_UNIT_PRESET_TEXT_INDEX" val="2"/>
  <p:tag name="KSO_WM_UNIT_PRESET_TEXT_LEN" val="60"/>
  <p:tag name="KSO_WM_TEMPLATE_CATEGORY" val="custom"/>
  <p:tag name="KSO_WM_TEMPLATE_INDEX" val="20181648"/>
  <p:tag name="KSO_WM_DIAGRAM_GROUP_CODE" val="l1-1"/>
  <p:tag name="KSO_WM_UNIT_ID" val="custom20181648_4*l_h_f*1_1_1"/>
  <p:tag name="KSO_WM_UNIT_TEXT_FILL_FORE_SCHEMECOLOR_INDEX" val="13"/>
  <p:tag name="KSO_WM_UNIT_TEXT_FILL_TYPE" val="1"/>
  <p:tag name="KSO_WM_UNIT_USESOURCEFORMAT_APPLY" val="1"/>
</p:tagLst>
</file>

<file path=ppt/tags/tag137.xml><?xml version="1.0" encoding="utf-8"?>
<p:tagLst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contents"/>
  <p:tag name="KSO_WM_BEAUTIFY_FLAG" val="#wm#"/>
  <p:tag name="KSO_WM_COMBINE_RELATE_SLIDE_ID" val="20180827_1"/>
  <p:tag name="KSO_WM_TEMPLATE_CATEGORY" val="custom"/>
  <p:tag name="KSO_WM_TEMPLATE_INDEX" val="20181648"/>
  <p:tag name="KSO_WM_SLIDE_ID" val="custom20181648_4"/>
  <p:tag name="KSO_WM_SLIDE_INDEX" val="4"/>
  <p:tag name="KSO_WM_DIAGRAM_GROUP_CODE" val="l1-1"/>
  <p:tag name="KSO_WM_TEMPLATE_SUBCATEGORY" val="combine"/>
</p:tagLst>
</file>

<file path=ppt/tags/tag138.xml><?xml version="1.0" encoding="utf-8"?>
<p:tagLst xmlns:p="http://schemas.openxmlformats.org/presentationml/2006/main">
  <p:tag name="KSO_WM_UNIT_VALUE" val="1904*339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1475_1*d*1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ISCONTENTSTITLE" val="0"/>
  <p:tag name="KSO_WM_UNIT_PRESET_TEXT" val="微不足道的积累会产生庞大的效应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475_1*a*1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a"/>
  <p:tag name="KSO_WM_UNIT_INDEX" val="1_2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0"/>
  <p:tag name="KSO_WM_UNIT_PRESET_TEXT_LEN" val="9"/>
  <p:tag name="KSO_WM_TEMPLATE_CATEGORY" val="custom"/>
  <p:tag name="KSO_WM_TEMPLATE_INDEX" val="20181648"/>
  <p:tag name="KSO_WM_DIAGRAM_GROUP_CODE" val="l1-1"/>
  <p:tag name="KSO_WM_UNIT_ID" val="custom20181648_6*l_h_a*1_2_1"/>
  <p:tag name="KSO_WM_UNIT_TEXT_FILL_FORE_SCHEMECOLOR_INDEX" val="13"/>
  <p:tag name="KSO_WM_UNIT_TEXT_FILL_TYPE" val="1"/>
  <p:tag name="KSO_WM_UNIT_USESOURCEFORMAT_APPLY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475_1*i*1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475_1*i*2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475_1*i*3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475_1*i*4"/>
  <p:tag name="KSO_WM_TEMPLATE_CATEGORY" val="diagram"/>
  <p:tag name="KSO_WM_TEMPLATE_INDEX" val="20201475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BEAUTIFY_FLAG" val="#wm#"/>
  <p:tag name="KSO_WM_TEMPLATE_CATEGORY" val="diagram"/>
  <p:tag name="KSO_WM_TEMPLATE_INDEX" val="20201475"/>
  <p:tag name="KSO_WM_SLIDE_ID" val="diagram20201475_1"/>
  <p:tag name="KSO_WM_TEMPLATE_SUBCATEGORY" val="0"/>
  <p:tag name="KSO_WM_SLIDE_TYPE" val="text"/>
  <p:tag name="KSO_WM_SLIDE_SUBTYPE" val="picTxt"/>
  <p:tag name="KSO_WM_SLIDE_ITEM_CNT" val="0"/>
  <p:tag name="KSO_WM_SLIDE_INDEX" val="1"/>
  <p:tag name="KSO_WM_SLIDE_SIZE" val="961*540"/>
  <p:tag name="KSO_WM_SLIDE_POSITION" val="0*0"/>
  <p:tag name="KSO_WM_TAG_VERSION" val="1.0"/>
  <p:tag name="KSO_WM_SLIDE_LAYOUT" val="a_d"/>
  <p:tag name="KSO_WM_SLIDE_LAYOUT_CNT" val="1_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f"/>
  <p:tag name="KSO_WM_UNIT_INDEX" val="1_2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2"/>
  <p:tag name="KSO_WM_UNIT_PRESET_TEXT_LEN" val="30"/>
  <p:tag name="KSO_WM_TEMPLATE_CATEGORY" val="custom"/>
  <p:tag name="KSO_WM_TEMPLATE_INDEX" val="20181648"/>
  <p:tag name="KSO_WM_DIAGRAM_GROUP_CODE" val="l1-1"/>
  <p:tag name="KSO_WM_UNIT_ID" val="custom20181648_6*l_h_f*1_2_1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3_1"/>
  <p:tag name="KSO_WM_UNIT_LAYERLEVEL" val="1_1_1"/>
  <p:tag name="KSO_WM_TEMPLATE_CATEGORY" val="custom"/>
  <p:tag name="KSO_WM_TEMPLATE_INDEX" val="20181648"/>
  <p:tag name="KSO_WM_DIAGRAM_GROUP_CODE" val="l1-1"/>
  <p:tag name="KSO_WM_UNIT_ID" val="custom20181648_6*l_h_i*1_3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3_2"/>
  <p:tag name="KSO_WM_UNIT_LAYERLEVEL" val="1_1_1"/>
  <p:tag name="KSO_WM_TEMPLATE_CATEGORY" val="custom"/>
  <p:tag name="KSO_WM_TEMPLATE_INDEX" val="20181648"/>
  <p:tag name="KSO_WM_DIAGRAM_GROUP_CODE" val="l1-1"/>
  <p:tag name="KSO_WM_UNIT_ID" val="custom20181648_6*l_h_i*1_3_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a"/>
  <p:tag name="KSO_WM_UNIT_INDEX" val="1_3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0"/>
  <p:tag name="KSO_WM_UNIT_PRESET_TEXT_LEN" val="9"/>
  <p:tag name="KSO_WM_TEMPLATE_CATEGORY" val="custom"/>
  <p:tag name="KSO_WM_TEMPLATE_INDEX" val="20181648"/>
  <p:tag name="KSO_WM_DIAGRAM_GROUP_CODE" val="l1-1"/>
  <p:tag name="KSO_WM_UNIT_ID" val="custom20181648_6*l_h_a*1_3_1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f"/>
  <p:tag name="KSO_WM_UNIT_INDEX" val="1_3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2"/>
  <p:tag name="KSO_WM_UNIT_PRESET_TEXT_LEN" val="30"/>
  <p:tag name="KSO_WM_TEMPLATE_CATEGORY" val="custom"/>
  <p:tag name="KSO_WM_TEMPLATE_INDEX" val="20181648"/>
  <p:tag name="KSO_WM_DIAGRAM_GROUP_CODE" val="l1-1"/>
  <p:tag name="KSO_WM_UNIT_ID" val="custom20181648_6*l_h_f*1_3_1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1648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4_1"/>
  <p:tag name="KSO_WM_UNIT_LAYERLEVEL" val="1_1_1"/>
  <p:tag name="KSO_WM_TEMPLATE_CATEGORY" val="custom"/>
  <p:tag name="KSO_WM_TEMPLATE_INDEX" val="20181648"/>
  <p:tag name="KSO_WM_DIAGRAM_GROUP_CODE" val="l1-1"/>
  <p:tag name="KSO_WM_UNIT_ID" val="custom20181648_6*l_h_i*1_4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4_2"/>
  <p:tag name="KSO_WM_UNIT_LAYERLEVEL" val="1_1_1"/>
  <p:tag name="KSO_WM_TEMPLATE_CATEGORY" val="custom"/>
  <p:tag name="KSO_WM_TEMPLATE_INDEX" val="20181648"/>
  <p:tag name="KSO_WM_DIAGRAM_GROUP_CODE" val="l1-1"/>
  <p:tag name="KSO_WM_UNIT_ID" val="custom20181648_6*l_h_i*1_4_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a"/>
  <p:tag name="KSO_WM_UNIT_INDEX" val="1_4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0"/>
  <p:tag name="KSO_WM_UNIT_PRESET_TEXT_LEN" val="9"/>
  <p:tag name="KSO_WM_TEMPLATE_CATEGORY" val="custom"/>
  <p:tag name="KSO_WM_TEMPLATE_INDEX" val="20181648"/>
  <p:tag name="KSO_WM_DIAGRAM_GROUP_CODE" val="l1-1"/>
  <p:tag name="KSO_WM_UNIT_ID" val="custom20181648_6*l_h_a*1_4_1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f"/>
  <p:tag name="KSO_WM_UNIT_INDEX" val="1_4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2"/>
  <p:tag name="KSO_WM_UNIT_PRESET_TEXT_LEN" val="30"/>
  <p:tag name="KSO_WM_TEMPLATE_CATEGORY" val="custom"/>
  <p:tag name="KSO_WM_TEMPLATE_INDEX" val="20181648"/>
  <p:tag name="KSO_WM_DIAGRAM_GROUP_CODE" val="l1-1"/>
  <p:tag name="KSO_WM_UNIT_ID" val="custom20181648_6*l_h_f*1_4_1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TAG_VERSION" val="1.0"/>
  <p:tag name="KSO_WM_SLIDE_ITEM_CNT" val="4"/>
  <p:tag name="KSO_WM_SLIDE_LAYOUT" val="a_l"/>
  <p:tag name="KSO_WM_SLIDE_LAYOUT_CNT" val="1_1"/>
  <p:tag name="KSO_WM_SLIDE_TYPE" val="contents"/>
  <p:tag name="KSO_WM_BEAUTIFY_FLAG" val="#wm#"/>
  <p:tag name="KSO_WM_COMBINE_RELATE_SLIDE_ID" val="20180827_3"/>
  <p:tag name="KSO_WM_TEMPLATE_CATEGORY" val="custom"/>
  <p:tag name="KSO_WM_TEMPLATE_INDEX" val="20181648"/>
  <p:tag name="KSO_WM_SLIDE_ID" val="custom20181648_6"/>
  <p:tag name="KSO_WM_SLIDE_INDEX" val="6"/>
  <p:tag name="KSO_WM_DIAGRAM_GROUP_CODE" val="l1-1"/>
  <p:tag name="KSO_WM_TEMPLATE_SUBCATEGORY" val="combine"/>
</p:tagLst>
</file>

<file path=ppt/tags/tag25.xml><?xml version="1.0" encoding="utf-8"?>
<p:tagLst xmlns:p="http://schemas.openxmlformats.org/presentationml/2006/main">
  <p:tag name="KSO_WM_TEMPLATE_CATEGORY" val="diagram"/>
  <p:tag name="KSO_WM_TEMPLATE_INDEX" val="20186245"/>
  <p:tag name="KSO_WM_UNIT_ID" val="diagram20186245_1*n_i*1_4"/>
  <p:tag name="KSO_WM_UNIT_LAYERLEVEL" val="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4"/>
</p:tagLst>
</file>

<file path=ppt/tags/tag26.xml><?xml version="1.0" encoding="utf-8"?>
<p:tagLst xmlns:p="http://schemas.openxmlformats.org/presentationml/2006/main">
  <p:tag name="KSO_WM_TEMPLATE_CATEGORY" val="diagram"/>
  <p:tag name="KSO_WM_TEMPLATE_INDEX" val="20186245"/>
  <p:tag name="KSO_WM_UNIT_ID" val="diagram20186245_1*n_i*1_5"/>
  <p:tag name="KSO_WM_UNIT_LAYERLEVEL" val="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5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4"/>
</p:tagLst>
</file>

<file path=ppt/tags/tag27.xml><?xml version="1.0" encoding="utf-8"?>
<p:tagLst xmlns:p="http://schemas.openxmlformats.org/presentationml/2006/main">
  <p:tag name="KSO_WM_TEMPLATE_CATEGORY" val="diagram"/>
  <p:tag name="KSO_WM_TEMPLATE_INDEX" val="20186245"/>
  <p:tag name="KSO_WM_UNIT_ID" val="diagram20186245_1*n_i*1_6"/>
  <p:tag name="KSO_WM_UNIT_LAYERLEVEL" val="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6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4"/>
</p:tagLst>
</file>

<file path=ppt/tags/tag28.xml><?xml version="1.0" encoding="utf-8"?>
<p:tagLst xmlns:p="http://schemas.openxmlformats.org/presentationml/2006/main">
  <p:tag name="KSO_WM_TEMPLATE_CATEGORY" val="diagram"/>
  <p:tag name="KSO_WM_TEMPLATE_INDEX" val="20186245"/>
  <p:tag name="KSO_WM_UNIT_ID" val="diagram20186245_1*n_i*1_7"/>
  <p:tag name="KSO_WM_UNIT_LAYERLEVEL" val="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7"/>
  <p:tag name="KSO_WM_UNIT_TEXT_FILL_FORE_SCHEMECOLOR_INDEX" val="2"/>
  <p:tag name="KSO_WM_UNIT_TEXT_FILL_TYPE" val="1"/>
  <p:tag name="KSO_WM_UNIT_USESOURCEFORMAT_APPLY" val="1"/>
  <p:tag name="KSO_WM_UNIT_DIAGRAM_SCHEMECOLOR_ID" val="4"/>
</p:tagLst>
</file>

<file path=ppt/tags/tag29.xml><?xml version="1.0" encoding="utf-8"?>
<p:tagLst xmlns:p="http://schemas.openxmlformats.org/presentationml/2006/main">
  <p:tag name="KSO_WM_TEMPLATE_CATEGORY" val="diagram"/>
  <p:tag name="KSO_WM_TEMPLATE_INDEX" val="20186245"/>
  <p:tag name="KSO_WM_UNIT_ID" val="diagram20186245_1*n_i*1_8"/>
  <p:tag name="KSO_WM_UNIT_LAYERLEVEL" val="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8"/>
  <p:tag name="KSO_WM_UNIT_TEXT_FILL_FORE_SCHEMECOLOR_INDEX" val="2"/>
  <p:tag name="KSO_WM_UNIT_TEXT_FILL_TYPE" val="1"/>
  <p:tag name="KSO_WM_UNIT_USESOURCEFORMAT_APPLY" val="1"/>
  <p:tag name="KSO_WM_UNIT_DIAGRAM_SCHEMECOLOR_ID" val="4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0931_1"/>
  <p:tag name="KSO_WM_TEMPLATE_CATEGORY" val="custom"/>
  <p:tag name="KSO_WM_TEMPLATE_INDEX" val="20181648"/>
  <p:tag name="KSO_WM_TEMPLATE_SUBCATEGORY" val="combine"/>
  <p:tag name="KSO_WM_TEMPLATE_THUMBS_INDEX" val="1、2、3、4、9、10、13、15"/>
</p:tagLst>
</file>

<file path=ppt/tags/tag30.xml><?xml version="1.0" encoding="utf-8"?>
<p:tagLst xmlns:p="http://schemas.openxmlformats.org/presentationml/2006/main">
  <p:tag name="KSO_WM_TEMPLATE_CATEGORY" val="diagram"/>
  <p:tag name="KSO_WM_TEMPLATE_INDEX" val="20186245"/>
  <p:tag name="KSO_WM_UNIT_ID" val="diagram20186245_1*n_i*1_9"/>
  <p:tag name="KSO_WM_UNIT_LAYERLEVEL" val="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9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1"/>
  <p:tag name="KSO_WM_UNIT_DIAGRAM_SCHEMECOLOR_ID" val="4"/>
</p:tagLst>
</file>

<file path=ppt/tags/tag31.xml><?xml version="1.0" encoding="utf-8"?>
<p:tagLst xmlns:p="http://schemas.openxmlformats.org/presentationml/2006/main">
  <p:tag name="KSO_WM_TEMPLATE_CATEGORY" val="diagram"/>
  <p:tag name="KSO_WM_TEMPLATE_INDEX" val="20186245"/>
  <p:tag name="KSO_WM_UNIT_ID" val="diagram20186245_1*n_i*1_10"/>
  <p:tag name="KSO_WM_UNIT_LAYERLEVEL" val="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10"/>
  <p:tag name="KSO_WM_UNIT_TEXT_FILL_FORE_SCHEMECOLOR_INDEX" val="2"/>
  <p:tag name="KSO_WM_UNIT_TEXT_FILL_TYPE" val="1"/>
  <p:tag name="KSO_WM_UNIT_USESOURCEFORMAT_APPLY" val="1"/>
  <p:tag name="KSO_WM_UNIT_DIAGRAM_SCHEMECOLOR_ID" val="4"/>
</p:tagLst>
</file>

<file path=ppt/tags/tag32.xml><?xml version="1.0" encoding="utf-8"?>
<p:tagLst xmlns:p="http://schemas.openxmlformats.org/presentationml/2006/main">
  <p:tag name="KSO_WM_TEMPLATE_CATEGORY" val="diagram"/>
  <p:tag name="KSO_WM_TEMPLATE_INDEX" val="20186245"/>
  <p:tag name="KSO_WM_UNIT_ID" val="diagram20186245_1*n_i*1_11"/>
  <p:tag name="KSO_WM_UNIT_LAYERLEVEL" val="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11"/>
  <p:tag name="KSO_WM_UNIT_LINE_FORE_SCHEMECOLOR_INDEX" val="13"/>
  <p:tag name="KSO_WM_UNIT_LINE_FILL_TYPE" val="2"/>
  <p:tag name="KSO_WM_UNIT_USESOURCEFORMAT_APPLY" val="1"/>
  <p:tag name="KSO_WM_UNIT_DIAGRAM_SCHEMECOLOR_ID" val="4"/>
</p:tagLst>
</file>

<file path=ppt/tags/tag33.xml><?xml version="1.0" encoding="utf-8"?>
<p:tagLst xmlns:p="http://schemas.openxmlformats.org/presentationml/2006/main">
  <p:tag name="KSO_WM_TEMPLATE_CATEGORY" val="diagram"/>
  <p:tag name="KSO_WM_TEMPLATE_INDEX" val="20186245"/>
  <p:tag name="KSO_WM_UNIT_ID" val="diagram20186245_1*n_h_h_i*1_2_1_1"/>
  <p:tag name="KSO_WM_UNIT_LAYERLEVEL" val="1_1_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  <p:tag name="KSO_WM_UNIT_DIAGRAM_SCHEMECOLOR_ID" val="4"/>
</p:tagLst>
</file>

<file path=ppt/tags/tag34.xml><?xml version="1.0" encoding="utf-8"?>
<p:tagLst xmlns:p="http://schemas.openxmlformats.org/presentationml/2006/main">
  <p:tag name="KSO_WM_TEMPLATE_CATEGORY" val="diagram"/>
  <p:tag name="KSO_WM_TEMPLATE_INDEX" val="20186245"/>
  <p:tag name="KSO_WM_UNIT_ID" val="diagram20186245_1*n_h_h_x*1_2_1_1"/>
  <p:tag name="KSO_WM_UNIT_LAYERLEVEL" val="1_1_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VALUE" val="75*76"/>
  <p:tag name="KSO_WM_DIAGRAM_GROUP_CODE" val="n1-1"/>
  <p:tag name="KSO_WM_UNIT_TYPE" val="n_h_h_x"/>
  <p:tag name="KSO_WM_UNIT_INDEX" val="1_2_1_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4"/>
</p:tagLst>
</file>

<file path=ppt/tags/tag35.xml><?xml version="1.0" encoding="utf-8"?>
<p:tagLst xmlns:p="http://schemas.openxmlformats.org/presentationml/2006/main">
  <p:tag name="KSO_WM_TEMPLATE_CATEGORY" val="diagram"/>
  <p:tag name="KSO_WM_TEMPLATE_INDEX" val="20186245"/>
  <p:tag name="KSO_WM_UNIT_ID" val="diagram20186245_1*n_h_h_f*1_2_1_1"/>
  <p:tag name="KSO_WM_UNIT_LAYERLEVEL" val="1_1_1_1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128"/>
  <p:tag name="KSO_WM_DIAGRAM_GROUP_CODE" val="n1-1"/>
  <p:tag name="KSO_WM_UNIT_TYPE" val="n_h_h_f"/>
  <p:tag name="KSO_WM_UNIT_INDEX" val="1_2_1_1"/>
  <p:tag name="KSO_WM_UNIT_TEXT_FILL_FORE_SCHEMECOLOR_INDEX" val="13"/>
  <p:tag name="KSO_WM_UNIT_TEXT_FILL_TYPE" val="1"/>
  <p:tag name="KSO_WM_UNIT_USESOURCEFORMAT_APPLY" val="1"/>
  <p:tag name="KSO_WM_UNIT_DIAGRAM_SCHEMECOLOR_ID" val="4"/>
</p:tagLst>
</file>

<file path=ppt/tags/tag36.xml><?xml version="1.0" encoding="utf-8"?>
<p:tagLst xmlns:p="http://schemas.openxmlformats.org/presentationml/2006/main">
  <p:tag name="KSO_WM_TEMPLATE_CATEGORY" val="diagram"/>
  <p:tag name="KSO_WM_TEMPLATE_INDEX" val="20186245"/>
  <p:tag name="KSO_WM_UNIT_ID" val="diagram20186245_1*n_h_h_a*1_2_1_1"/>
  <p:tag name="KSO_WM_UNIT_LAYERLEVEL" val="1_1_1_1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ISCONTENTSTITLE" val="0"/>
  <p:tag name="KSO_WM_UNIT_PRESET_TEXT" val="单击此处添加标题"/>
  <p:tag name="KSO_WM_UNIT_NOCLEAR" val="0"/>
  <p:tag name="KSO_WM_UNIT_VALUE" val="21"/>
  <p:tag name="KSO_WM_DIAGRAM_GROUP_CODE" val="n1-1"/>
  <p:tag name="KSO_WM_UNIT_TYPE" val="n_h_h_a"/>
  <p:tag name="KSO_WM_UNIT_INDEX" val="1_2_1_1"/>
  <p:tag name="KSO_WM_UNIT_TEXT_FILL_FORE_SCHEMECOLOR_INDEX" val="5"/>
  <p:tag name="KSO_WM_UNIT_TEXT_FILL_TYPE" val="1"/>
  <p:tag name="KSO_WM_UNIT_USESOURCEFORMAT_APPLY" val="1"/>
  <p:tag name="KSO_WM_UNIT_DIAGRAM_SCHEMECOLOR_ID" val="4"/>
</p:tagLst>
</file>

<file path=ppt/tags/tag37.xml><?xml version="1.0" encoding="utf-8"?>
<p:tagLst xmlns:p="http://schemas.openxmlformats.org/presentationml/2006/main">
  <p:tag name="KSO_WM_TEMPLATE_CATEGORY" val="diagram"/>
  <p:tag name="KSO_WM_TEMPLATE_INDEX" val="20186245"/>
  <p:tag name="KSO_WM_UNIT_ID" val="diagram20186245_1*n_h_h_i*1_2_2_1"/>
  <p:tag name="KSO_WM_UNIT_LAYERLEVEL" val="1_1_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  <p:tag name="KSO_WM_UNIT_DIAGRAM_SCHEMECOLOR_ID" val="4"/>
</p:tagLst>
</file>

<file path=ppt/tags/tag38.xml><?xml version="1.0" encoding="utf-8"?>
<p:tagLst xmlns:p="http://schemas.openxmlformats.org/presentationml/2006/main">
  <p:tag name="KSO_WM_TEMPLATE_CATEGORY" val="diagram"/>
  <p:tag name="KSO_WM_TEMPLATE_INDEX" val="20186245"/>
  <p:tag name="KSO_WM_UNIT_ID" val="diagram20186245_1*n_h_h_x*1_2_2_1"/>
  <p:tag name="KSO_WM_UNIT_LAYERLEVEL" val="1_1_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VALUE" val="76*76"/>
  <p:tag name="KSO_WM_DIAGRAM_GROUP_CODE" val="n1-1"/>
  <p:tag name="KSO_WM_UNIT_TYPE" val="n_h_h_x"/>
  <p:tag name="KSO_WM_UNIT_INDEX" val="1_2_2_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4"/>
</p:tagLst>
</file>

<file path=ppt/tags/tag39.xml><?xml version="1.0" encoding="utf-8"?>
<p:tagLst xmlns:p="http://schemas.openxmlformats.org/presentationml/2006/main">
  <p:tag name="KSO_WM_TEMPLATE_CATEGORY" val="diagram"/>
  <p:tag name="KSO_WM_TEMPLATE_INDEX" val="20186245"/>
  <p:tag name="KSO_WM_UNIT_ID" val="diagram20186245_1*n_h_h_f*1_2_2_1"/>
  <p:tag name="KSO_WM_UNIT_LAYERLEVEL" val="1_1_1_1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128"/>
  <p:tag name="KSO_WM_DIAGRAM_GROUP_CODE" val="n1-1"/>
  <p:tag name="KSO_WM_UNIT_TYPE" val="n_h_h_f"/>
  <p:tag name="KSO_WM_UNIT_INDEX" val="1_2_2_1"/>
  <p:tag name="KSO_WM_UNIT_TEXT_FILL_FORE_SCHEMECOLOR_INDEX" val="13"/>
  <p:tag name="KSO_WM_UNIT_TEXT_FILL_TYPE" val="1"/>
  <p:tag name="KSO_WM_UNIT_USESOURCEFORMAT_APPLY" val="1"/>
  <p:tag name="KSO_WM_UNIT_DIAGRAM_SCHEMECOLOR_ID" val="4"/>
</p:tagLst>
</file>

<file path=ppt/tags/tag4.xml><?xml version="1.0" encoding="utf-8"?>
<p:tagLst xmlns:p="http://schemas.openxmlformats.org/presentationml/2006/main">
  <p:tag name="KSO_WM_TEMPLATE_CATEGORY" val="custom"/>
  <p:tag name="KSO_WM_TEMPLATE_INDEX" val="20181648"/>
  <p:tag name="KSO_WM_SLIDE_MODEL_TYPE" val="cover"/>
</p:tagLst>
</file>

<file path=ppt/tags/tag40.xml><?xml version="1.0" encoding="utf-8"?>
<p:tagLst xmlns:p="http://schemas.openxmlformats.org/presentationml/2006/main">
  <p:tag name="KSO_WM_TEMPLATE_CATEGORY" val="diagram"/>
  <p:tag name="KSO_WM_TEMPLATE_INDEX" val="20186245"/>
  <p:tag name="KSO_WM_UNIT_ID" val="diagram20186245_1*n_h_h_a*1_2_2_1"/>
  <p:tag name="KSO_WM_UNIT_LAYERLEVEL" val="1_1_1_1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ISCONTENTSTITLE" val="0"/>
  <p:tag name="KSO_WM_UNIT_PRESET_TEXT" val="单击此处添加标题"/>
  <p:tag name="KSO_WM_UNIT_NOCLEAR" val="0"/>
  <p:tag name="KSO_WM_UNIT_VALUE" val="21"/>
  <p:tag name="KSO_WM_DIAGRAM_GROUP_CODE" val="n1-1"/>
  <p:tag name="KSO_WM_UNIT_TYPE" val="n_h_h_a"/>
  <p:tag name="KSO_WM_UNIT_INDEX" val="1_2_2_1"/>
  <p:tag name="KSO_WM_UNIT_TEXT_FILL_FORE_SCHEMECOLOR_INDEX" val="7"/>
  <p:tag name="KSO_WM_UNIT_TEXT_FILL_TYPE" val="1"/>
  <p:tag name="KSO_WM_UNIT_USESOURCEFORMAT_APPLY" val="1"/>
  <p:tag name="KSO_WM_UNIT_DIAGRAM_SCHEMECOLOR_ID" val="4"/>
</p:tagLst>
</file>

<file path=ppt/tags/tag41.xml><?xml version="1.0" encoding="utf-8"?>
<p:tagLst xmlns:p="http://schemas.openxmlformats.org/presentationml/2006/main">
  <p:tag name="KSO_WM_TEMPLATE_CATEGORY" val="diagram"/>
  <p:tag name="KSO_WM_TEMPLATE_INDEX" val="20186245"/>
  <p:tag name="KSO_WM_UNIT_ID" val="diagram20186245_1*n_i*1_1"/>
  <p:tag name="KSO_WM_UNIT_LAYERLEVEL" val="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1"/>
  <p:tag name="KSO_WM_UNIT_LINE_FORE_SCHEMECOLOR_INDEX" val="14"/>
  <p:tag name="KSO_WM_UNIT_LINE_FILL_TYPE" val="2"/>
  <p:tag name="KSO_WM_UNIT_USESOURCEFORMAT_APPLY" val="1"/>
  <p:tag name="KSO_WM_UNIT_DIAGRAM_SCHEMECOLOR_ID" val="4"/>
</p:tagLst>
</file>

<file path=ppt/tags/tag42.xml><?xml version="1.0" encoding="utf-8"?>
<p:tagLst xmlns:p="http://schemas.openxmlformats.org/presentationml/2006/main">
  <p:tag name="KSO_WM_TEMPLATE_CATEGORY" val="diagram"/>
  <p:tag name="KSO_WM_TEMPLATE_INDEX" val="20186245"/>
  <p:tag name="KSO_WM_UNIT_ID" val="diagram20186245_1*n_h_i*1_1_1"/>
  <p:tag name="KSO_WM_UNIT_LAYERLEVEL" val="1_1_1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FILL_FORE_SCHEMECOLOR_INDEX" val="13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1"/>
  <p:tag name="KSO_WM_UNIT_DIAGRAM_SCHEMECOLOR_ID" val="4"/>
</p:tagLst>
</file>

<file path=ppt/tags/tag43.xml><?xml version="1.0" encoding="utf-8"?>
<p:tagLst xmlns:p="http://schemas.openxmlformats.org/presentationml/2006/main">
  <p:tag name="KSO_WM_TEMPLATE_CATEGORY" val="diagram"/>
  <p:tag name="KSO_WM_TEMPLATE_INDEX" val="20186245"/>
  <p:tag name="KSO_WM_UNIT_ID" val="diagram20186245_1*n_i*1_3"/>
  <p:tag name="KSO_WM_UNIT_LAYERLEVEL" val="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3"/>
  <p:tag name="KSO_WM_UNIT_LINE_FORE_SCHEMECOLOR_INDEX" val="14"/>
  <p:tag name="KSO_WM_UNIT_LINE_FILL_TYPE" val="2"/>
  <p:tag name="KSO_WM_UNIT_USESOURCEFORMAT_APPLY" val="1"/>
  <p:tag name="KSO_WM_UNIT_DIAGRAM_SCHEMECOLOR_ID" val="4"/>
</p:tagLst>
</file>

<file path=ppt/tags/tag44.xml><?xml version="1.0" encoding="utf-8"?>
<p:tagLst xmlns:p="http://schemas.openxmlformats.org/presentationml/2006/main">
  <p:tag name="KSO_WM_TEMPLATE_CATEGORY" val="diagram"/>
  <p:tag name="KSO_WM_TEMPLATE_INDEX" val="20186245"/>
  <p:tag name="KSO_WM_UNIT_ID" val="diagram20186245_1*n_i*1_2"/>
  <p:tag name="KSO_WM_UNIT_LAYERLEVEL" val="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2"/>
  <p:tag name="KSO_WM_UNIT_LINE_FORE_SCHEMECOLOR_INDEX" val="14"/>
  <p:tag name="KSO_WM_UNIT_LINE_FILL_TYPE" val="2"/>
  <p:tag name="KSO_WM_UNIT_USESOURCEFORMAT_APPLY" val="1"/>
  <p:tag name="KSO_WM_UNIT_DIAGRAM_SCHEMECOLOR_ID" val="4"/>
</p:tagLst>
</file>

<file path=ppt/tags/tag45.xml><?xml version="1.0" encoding="utf-8"?>
<p:tagLst xmlns:p="http://schemas.openxmlformats.org/presentationml/2006/main">
  <p:tag name="KSO_WM_TEMPLATE_CATEGORY" val="diagram"/>
  <p:tag name="KSO_WM_TEMPLATE_INDEX" val="20186245"/>
  <p:tag name="KSO_WM_UNIT_ID" val="diagram20186245_1*f*1"/>
  <p:tag name="KSO_WM_UNIT_LAYERLEVEL" val="1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124"/>
  <p:tag name="KSO_WM_DIAGRAM_GROUP_CODE" val="n1-1"/>
  <p:tag name="KSO_WM_UNIT_TYPE" val="f"/>
  <p:tag name="KSO_WM_UNIT_INDEX" val="1"/>
  <p:tag name="KSO_WM_UNIT_TEXT_FILL_FORE_SCHEMECOLOR_INDEX" val="13"/>
  <p:tag name="KSO_WM_UNIT_TEXT_FILL_TYPE" val="1"/>
  <p:tag name="KSO_WM_UNIT_USESOURCEFORMAT_APPLY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86245_1*n_h_f*1_1_1"/>
  <p:tag name="KSO_WM_TEMPLATE_CATEGORY" val="diagram"/>
  <p:tag name="KSO_WM_TEMPLATE_INDEX" val="20186245"/>
  <p:tag name="KSO_WM_UNIT_LAYERLEVEL" val="1_1_1"/>
  <p:tag name="KSO_WM_TAG_VERSION" val="1.0"/>
  <p:tag name="KSO_WM_BEAUTIFY_FLAG" val="#wm#"/>
  <p:tag name="KSO_WM_UNIT_PRESET_TEXT" val="添加标题"/>
  <p:tag name="KSO_WM_UNIT_NOCLEAR" val="0"/>
  <p:tag name="KSO_WM_UNIT_VALUE" val="4"/>
  <p:tag name="KSO_WM_DIAGRAM_GROUP_CODE" val="n1-1"/>
  <p:tag name="KSO_WM_UNIT_TYPE" val="n_h_f"/>
  <p:tag name="KSO_WM_UNIT_INDEX" val="1_1_1"/>
  <p:tag name="KSO_WM_UNIT_TEXT_FILL_FORE_SCHEMECOLOR_INDEX" val="14"/>
  <p:tag name="KSO_WM_UNIT_TEXT_FILL_TYPE" val="1"/>
  <p:tag name="KSO_WM_UNIT_USESOURCEFORMAT_APPLY" val="1"/>
  <p:tag name="KSO_WM_UNIT_DIAGRAM_SCHEMECOLOR_ID" val="4"/>
</p:tagLst>
</file>

<file path=ppt/tags/tag47.xml><?xml version="1.0" encoding="utf-8"?>
<p:tagLst xmlns:p="http://schemas.openxmlformats.org/presentationml/2006/main">
  <p:tag name="KSO_WM_BEAUTIFY_FLAG" val="#wm#"/>
  <p:tag name="KSO_WM_TEMPLATE_CATEGORY" val="diagram"/>
  <p:tag name="KSO_WM_TEMPLATE_INDEX" val="20186245"/>
  <p:tag name="KSO_WM_TAG_VERSION" val="1.0"/>
  <p:tag name="KSO_WM_SLIDE_INDEX" val="1"/>
  <p:tag name="KSO_WM_SLIDE_ITEM_CNT" val="2"/>
  <p:tag name="KSO_WM_SLIDE_LAYOUT" val="f_n"/>
  <p:tag name="KSO_WM_SLIDE_LAYOUT_CNT" val="1_1"/>
  <p:tag name="KSO_WM_SLIDE_TYPE" val="text"/>
  <p:tag name="KSO_WM_SLIDE_SUBTYPE" val="diag"/>
  <p:tag name="KSO_WM_SLIDE_POSITION" val="11.9692*189.213"/>
  <p:tag name="KSO_WM_SLIDE_SIZE" val="895.888*283.149"/>
  <p:tag name="KSO_WM_SLIDE_ID" val="diagram20186245_1"/>
  <p:tag name="KSO_WM_TEMPLATE_SUBCATEGORY" val="0"/>
  <p:tag name="KSO_WM_DIAGRAM_GROUP_CODE" val="n1-1"/>
  <p:tag name="KSO_WM_SLIDE_DIAGTYPE" val="n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2"/>
  <p:tag name="KSO_WM_UNIT_HIGHLIGHT" val="0"/>
  <p:tag name="KSO_WM_UNIT_COMPATIBLE" val="0"/>
  <p:tag name="KSO_WM_UNIT_CLEAR" val="0"/>
  <p:tag name="KSO_WM_UNIT_PRESET_TEXT" val="目录"/>
  <p:tag name="KSO_WM_TEMPLATE_CATEGORY" val="custom"/>
  <p:tag name="KSO_WM_TEMPLATE_INDEX" val="20181648"/>
  <p:tag name="KSO_WM_DIAGRAM_GROUP_CODE" val="l1_1"/>
  <p:tag name="KSO_WM_UNIT_ID" val="custom20181648_5*a*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648"/>
  <p:tag name="KSO_WM_DIAGRAM_GROUP_CODE" val="l1-1"/>
  <p:tag name="KSO_WM_UNIT_ID" val="custom20181648_5*l_h_i*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UNIT_PLACING_PICTURE_USER_VIEWPORT" val="{&quot;height&quot;:6405,&quot;width&quot;:19200}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2"/>
  <p:tag name="KSO_WM_UNIT_LAYERLEVEL" val="1_1_1"/>
  <p:tag name="KSO_WM_TEMPLATE_CATEGORY" val="custom"/>
  <p:tag name="KSO_WM_TEMPLATE_INDEX" val="20181648"/>
  <p:tag name="KSO_WM_DIAGRAM_GROUP_CODE" val="l1-1"/>
  <p:tag name="KSO_WM_UNIT_ID" val="custom20181648_5*l_h_i*1_1_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a"/>
  <p:tag name="KSO_WM_UNIT_INDEX" val="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0"/>
  <p:tag name="KSO_WM_UNIT_PRESET_TEXT_LEN" val="9"/>
  <p:tag name="KSO_WM_TEMPLATE_CATEGORY" val="custom"/>
  <p:tag name="KSO_WM_TEMPLATE_INDEX" val="20181648"/>
  <p:tag name="KSO_WM_DIAGRAM_GROUP_CODE" val="l1-1"/>
  <p:tag name="KSO_WM_UNIT_ID" val="custom20181648_5*l_h_a*1_1_1"/>
  <p:tag name="KSO_WM_UNIT_TEXT_FILL_FORE_SCHEMECOLOR_INDEX" val="13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f"/>
  <p:tag name="KSO_WM_UNIT_INDEX" val="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2"/>
  <p:tag name="KSO_WM_UNIT_PRESET_TEXT_LEN" val="30"/>
  <p:tag name="KSO_WM_TEMPLATE_CATEGORY" val="custom"/>
  <p:tag name="KSO_WM_TEMPLATE_INDEX" val="20181648"/>
  <p:tag name="KSO_WM_DIAGRAM_GROUP_CODE" val="l1-1"/>
  <p:tag name="KSO_WM_UNIT_ID" val="custom20181648_5*l_h_f*1_1_1"/>
  <p:tag name="KSO_WM_UNIT_TEXT_FILL_FORE_SCHEMECOLOR_INDEX" val="13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2_1"/>
  <p:tag name="KSO_WM_UNIT_LAYERLEVEL" val="1_1_1"/>
  <p:tag name="KSO_WM_TEMPLATE_CATEGORY" val="custom"/>
  <p:tag name="KSO_WM_TEMPLATE_INDEX" val="20181648"/>
  <p:tag name="KSO_WM_DIAGRAM_GROUP_CODE" val="l1-1"/>
  <p:tag name="KSO_WM_UNIT_ID" val="custom20181648_5*l_h_i*1_2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2_2"/>
  <p:tag name="KSO_WM_UNIT_LAYERLEVEL" val="1_1_1"/>
  <p:tag name="KSO_WM_TEMPLATE_CATEGORY" val="custom"/>
  <p:tag name="KSO_WM_TEMPLATE_INDEX" val="20181648"/>
  <p:tag name="KSO_WM_DIAGRAM_GROUP_CODE" val="l1-1"/>
  <p:tag name="KSO_WM_UNIT_ID" val="custom20181648_5*l_h_i*1_2_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a"/>
  <p:tag name="KSO_WM_UNIT_INDEX" val="1_2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0"/>
  <p:tag name="KSO_WM_UNIT_PRESET_TEXT_LEN" val="9"/>
  <p:tag name="KSO_WM_TEMPLATE_CATEGORY" val="custom"/>
  <p:tag name="KSO_WM_TEMPLATE_INDEX" val="20181648"/>
  <p:tag name="KSO_WM_DIAGRAM_GROUP_CODE" val="l1-1"/>
  <p:tag name="KSO_WM_UNIT_ID" val="custom20181648_5*l_h_a*1_2_1"/>
  <p:tag name="KSO_WM_UNIT_TEXT_FILL_FORE_SCHEMECOLOR_INDEX" val="13"/>
  <p:tag name="KSO_WM_UNIT_TEXT_FILL_TYPE" val="1"/>
  <p:tag name="KSO_WM_UNIT_USESOURCEFORMAT_APPLY" val="1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f"/>
  <p:tag name="KSO_WM_UNIT_INDEX" val="1_2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2"/>
  <p:tag name="KSO_WM_UNIT_PRESET_TEXT_LEN" val="30"/>
  <p:tag name="KSO_WM_TEMPLATE_CATEGORY" val="custom"/>
  <p:tag name="KSO_WM_TEMPLATE_INDEX" val="20181648"/>
  <p:tag name="KSO_WM_DIAGRAM_GROUP_CODE" val="l1-1"/>
  <p:tag name="KSO_WM_UNIT_ID" val="custom20181648_5*l_h_f*1_2_1"/>
  <p:tag name="KSO_WM_UNIT_TEXT_FILL_FORE_SCHEMECOLOR_INDEX" val="13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3_1"/>
  <p:tag name="KSO_WM_UNIT_LAYERLEVEL" val="1_1_1"/>
  <p:tag name="KSO_WM_TEMPLATE_CATEGORY" val="custom"/>
  <p:tag name="KSO_WM_TEMPLATE_INDEX" val="20181648"/>
  <p:tag name="KSO_WM_DIAGRAM_GROUP_CODE" val="l1-1"/>
  <p:tag name="KSO_WM_UNIT_ID" val="custom20181648_5*l_h_i*1_3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3_2"/>
  <p:tag name="KSO_WM_UNIT_LAYERLEVEL" val="1_1_1"/>
  <p:tag name="KSO_WM_TEMPLATE_CATEGORY" val="custom"/>
  <p:tag name="KSO_WM_TEMPLATE_INDEX" val="20181648"/>
  <p:tag name="KSO_WM_DIAGRAM_GROUP_CODE" val="l1-1"/>
  <p:tag name="KSO_WM_UNIT_ID" val="custom20181648_5*l_h_i*1_3_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a"/>
  <p:tag name="KSO_WM_UNIT_INDEX" val="1_3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0"/>
  <p:tag name="KSO_WM_UNIT_PRESET_TEXT_LEN" val="9"/>
  <p:tag name="KSO_WM_TEMPLATE_CATEGORY" val="custom"/>
  <p:tag name="KSO_WM_TEMPLATE_INDEX" val="20181648"/>
  <p:tag name="KSO_WM_DIAGRAM_GROUP_CODE" val="l1-1"/>
  <p:tag name="KSO_WM_UNIT_ID" val="custom20181648_5*l_h_a*1_3_1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BEAUTIFY_FLAG" val="#wm#"/>
  <p:tag name="KSO_WM_TEMPLATE_CATEGORY" val="diagram"/>
  <p:tag name="KSO_WM_TEMPLATE_INDEX" val="20186245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f"/>
  <p:tag name="KSO_WM_UNIT_INDEX" val="1_3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2"/>
  <p:tag name="KSO_WM_UNIT_PRESET_TEXT_LEN" val="30"/>
  <p:tag name="KSO_WM_TEMPLATE_CATEGORY" val="custom"/>
  <p:tag name="KSO_WM_TEMPLATE_INDEX" val="20181648"/>
  <p:tag name="KSO_WM_DIAGRAM_GROUP_CODE" val="l1-1"/>
  <p:tag name="KSO_WM_UNIT_ID" val="custom20181648_5*l_h_f*1_3_1"/>
  <p:tag name="KSO_WM_UNIT_TEXT_FILL_FORE_SCHEMECOLOR_INDEX" val="13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TAG_VERSION" val="1.0"/>
  <p:tag name="KSO_WM_SLIDE_ITEM_CNT" val="3"/>
  <p:tag name="KSO_WM_SLIDE_LAYOUT" val="a_l"/>
  <p:tag name="KSO_WM_SLIDE_LAYOUT_CNT" val="1_1"/>
  <p:tag name="KSO_WM_SLIDE_TYPE" val="contents"/>
  <p:tag name="KSO_WM_BEAUTIFY_FLAG" val="#wm#"/>
  <p:tag name="KSO_WM_COMBINE_RELATE_SLIDE_ID" val="20180827_2"/>
  <p:tag name="KSO_WM_TEMPLATE_CATEGORY" val="custom"/>
  <p:tag name="KSO_WM_TEMPLATE_INDEX" val="20181648"/>
  <p:tag name="KSO_WM_SLIDE_ID" val="custom20181648_5"/>
  <p:tag name="KSO_WM_SLIDE_INDEX" val="5"/>
  <p:tag name="KSO_WM_DIAGRAM_GROUP_CODE" val="l1-1"/>
  <p:tag name="KSO_WM_TEMPLATE_SUBCATEGORY" val="combine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2"/>
  <p:tag name="KSO_WM_UNIT_ISCONTENTSTITLE" val="1"/>
  <p:tag name="KSO_WM_UNIT_HIGHLIGHT" val="0"/>
  <p:tag name="KSO_WM_UNIT_COMPATIBLE" val="0"/>
  <p:tag name="KSO_WM_UNIT_CLEAR" val="0"/>
  <p:tag name="KSO_WM_UNIT_PRESET_TEXT" val="目录"/>
  <p:tag name="KSO_WM_TEMPLATE_CATEGORY" val="custom"/>
  <p:tag name="KSO_WM_TEMPLATE_INDEX" val="20181648"/>
  <p:tag name="KSO_WM_DIAGRAM_GROUP_CODE" val="l1_1"/>
  <p:tag name="KSO_WM_UNIT_ID" val="custom20181648_7*a*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a"/>
  <p:tag name="KSO_WM_UNIT_INDEX" val="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0"/>
  <p:tag name="KSO_WM_UNIT_PRESET_TEXT_LEN" val="9"/>
  <p:tag name="KSO_WM_TEMPLATE_CATEGORY" val="custom"/>
  <p:tag name="KSO_WM_TEMPLATE_INDEX" val="20181648"/>
  <p:tag name="KSO_WM_DIAGRAM_GROUP_CODE" val="l1-1"/>
  <p:tag name="KSO_WM_UNIT_ID" val="custom20181648_7*l_h_a*1_1_1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f"/>
  <p:tag name="KSO_WM_UNIT_INDEX" val="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2"/>
  <p:tag name="KSO_WM_UNIT_PRESET_TEXT_LEN" val="30"/>
  <p:tag name="KSO_WM_TEMPLATE_CATEGORY" val="custom"/>
  <p:tag name="KSO_WM_TEMPLATE_INDEX" val="20181648"/>
  <p:tag name="KSO_WM_DIAGRAM_GROUP_CODE" val="l1-1"/>
  <p:tag name="KSO_WM_UNIT_ID" val="custom20181648_7*l_h_f*1_1_1"/>
  <p:tag name="KSO_WM_UNIT_TEXT_FILL_FORE_SCHEMECOLOR_INDEX" val="13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648"/>
  <p:tag name="KSO_WM_DIAGRAM_GROUP_CODE" val="l1-1"/>
  <p:tag name="KSO_WM_UNIT_ID" val="custom20181648_7*l_h_i*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2"/>
  <p:tag name="KSO_WM_UNIT_LAYERLEVEL" val="1_1_1"/>
  <p:tag name="KSO_WM_TEMPLATE_CATEGORY" val="custom"/>
  <p:tag name="KSO_WM_TEMPLATE_INDEX" val="20181648"/>
  <p:tag name="KSO_WM_DIAGRAM_GROUP_CODE" val="l1-1"/>
  <p:tag name="KSO_WM_UNIT_ID" val="custom20181648_7*l_h_i*1_1_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a"/>
  <p:tag name="KSO_WM_UNIT_INDEX" val="1_2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0"/>
  <p:tag name="KSO_WM_UNIT_PRESET_TEXT_LEN" val="9"/>
  <p:tag name="KSO_WM_TEMPLATE_CATEGORY" val="custom"/>
  <p:tag name="KSO_WM_TEMPLATE_INDEX" val="20181648"/>
  <p:tag name="KSO_WM_DIAGRAM_GROUP_CODE" val="l1-1"/>
  <p:tag name="KSO_WM_UNIT_ID" val="custom20181648_7*l_h_a*1_2_1"/>
  <p:tag name="KSO_WM_UNIT_TEXT_FILL_FORE_SCHEMECOLOR_INDEX" val="13"/>
  <p:tag name="KSO_WM_UNIT_TEXT_FILL_TYPE" val="1"/>
  <p:tag name="KSO_WM_UNIT_USESOURCEFORMAT_APPLY" val="1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f"/>
  <p:tag name="KSO_WM_UNIT_INDEX" val="1_2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2"/>
  <p:tag name="KSO_WM_UNIT_PRESET_TEXT_LEN" val="30"/>
  <p:tag name="KSO_WM_TEMPLATE_CATEGORY" val="custom"/>
  <p:tag name="KSO_WM_TEMPLATE_INDEX" val="20181648"/>
  <p:tag name="KSO_WM_DIAGRAM_GROUP_CODE" val="l1-1"/>
  <p:tag name="KSO_WM_UNIT_ID" val="custom20181648_7*l_h_f*1_2_1"/>
  <p:tag name="KSO_WM_UNIT_TEXT_FILL_FORE_SCHEMECOLOR_INDEX" val="13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2_1"/>
  <p:tag name="KSO_WM_UNIT_LAYERLEVEL" val="1_1_1"/>
  <p:tag name="KSO_WM_TEMPLATE_CATEGORY" val="custom"/>
  <p:tag name="KSO_WM_TEMPLATE_INDEX" val="20181648"/>
  <p:tag name="KSO_WM_DIAGRAM_GROUP_CODE" val="l1-1"/>
  <p:tag name="KSO_WM_UNIT_ID" val="custom20181648_7*l_h_i*1_2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2"/>
  <p:tag name="KSO_WM_UNIT_HIGHLIGHT" val="0"/>
  <p:tag name="KSO_WM_UNIT_COMPATIBLE" val="0"/>
  <p:tag name="KSO_WM_UNIT_CLEAR" val="0"/>
  <p:tag name="KSO_WM_UNIT_PRESET_TEXT" val="目录"/>
  <p:tag name="KSO_WM_TEMPLATE_CATEGORY" val="custom"/>
  <p:tag name="KSO_WM_TEMPLATE_INDEX" val="20181648"/>
  <p:tag name="KSO_WM_DIAGRAM_GROUP_CODE" val="l1_1"/>
  <p:tag name="KSO_WM_UNIT_ID" val="custom20181648_6*a*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2_2"/>
  <p:tag name="KSO_WM_UNIT_LAYERLEVEL" val="1_1_1"/>
  <p:tag name="KSO_WM_TEMPLATE_CATEGORY" val="custom"/>
  <p:tag name="KSO_WM_TEMPLATE_INDEX" val="20181648"/>
  <p:tag name="KSO_WM_DIAGRAM_GROUP_CODE" val="l1-1"/>
  <p:tag name="KSO_WM_UNIT_ID" val="custom20181648_7*l_h_i*1_2_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a"/>
  <p:tag name="KSO_WM_UNIT_INDEX" val="1_3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0"/>
  <p:tag name="KSO_WM_UNIT_PRESET_TEXT_LEN" val="9"/>
  <p:tag name="KSO_WM_TEMPLATE_CATEGORY" val="custom"/>
  <p:tag name="KSO_WM_TEMPLATE_INDEX" val="20181648"/>
  <p:tag name="KSO_WM_DIAGRAM_GROUP_CODE" val="l1-1"/>
  <p:tag name="KSO_WM_UNIT_ID" val="custom20181648_7*l_h_a*1_3_1"/>
  <p:tag name="KSO_WM_UNIT_TEXT_FILL_FORE_SCHEMECOLOR_INDEX" val="13"/>
  <p:tag name="KSO_WM_UNIT_TEXT_FILL_TYPE" val="1"/>
  <p:tag name="KSO_WM_UNIT_USESOURCEFORMAT_APPLY" val="1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f"/>
  <p:tag name="KSO_WM_UNIT_INDEX" val="1_3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2"/>
  <p:tag name="KSO_WM_UNIT_PRESET_TEXT_LEN" val="30"/>
  <p:tag name="KSO_WM_TEMPLATE_CATEGORY" val="custom"/>
  <p:tag name="KSO_WM_TEMPLATE_INDEX" val="20181648"/>
  <p:tag name="KSO_WM_DIAGRAM_GROUP_CODE" val="l1-1"/>
  <p:tag name="KSO_WM_UNIT_ID" val="custom20181648_7*l_h_f*1_3_1"/>
  <p:tag name="KSO_WM_UNIT_TEXT_FILL_FORE_SCHEMECOLOR_INDEX" val="13"/>
  <p:tag name="KSO_WM_UNIT_TEXT_FILL_TYPE" val="1"/>
  <p:tag name="KSO_WM_UNIT_USESOURCEFORMAT_APPLY" val="1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3_1"/>
  <p:tag name="KSO_WM_UNIT_LAYERLEVEL" val="1_1_1"/>
  <p:tag name="KSO_WM_TEMPLATE_CATEGORY" val="custom"/>
  <p:tag name="KSO_WM_TEMPLATE_INDEX" val="20181648"/>
  <p:tag name="KSO_WM_DIAGRAM_GROUP_CODE" val="l1-1"/>
  <p:tag name="KSO_WM_UNIT_ID" val="custom20181648_7*l_h_i*1_3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3_2"/>
  <p:tag name="KSO_WM_UNIT_LAYERLEVEL" val="1_1_1"/>
  <p:tag name="KSO_WM_TEMPLATE_CATEGORY" val="custom"/>
  <p:tag name="KSO_WM_TEMPLATE_INDEX" val="20181648"/>
  <p:tag name="KSO_WM_DIAGRAM_GROUP_CODE" val="l1-1"/>
  <p:tag name="KSO_WM_UNIT_ID" val="custom20181648_7*l_h_i*1_3_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a"/>
  <p:tag name="KSO_WM_UNIT_INDEX" val="1_4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0"/>
  <p:tag name="KSO_WM_UNIT_PRESET_TEXT_LEN" val="9"/>
  <p:tag name="KSO_WM_TEMPLATE_CATEGORY" val="custom"/>
  <p:tag name="KSO_WM_TEMPLATE_INDEX" val="20181648"/>
  <p:tag name="KSO_WM_DIAGRAM_GROUP_CODE" val="l1-1"/>
  <p:tag name="KSO_WM_UNIT_ID" val="custom20181648_7*l_h_a*1_4_1"/>
  <p:tag name="KSO_WM_UNIT_TEXT_FILL_FORE_SCHEMECOLOR_INDEX" val="13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f"/>
  <p:tag name="KSO_WM_UNIT_INDEX" val="1_4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2"/>
  <p:tag name="KSO_WM_UNIT_PRESET_TEXT_LEN" val="30"/>
  <p:tag name="KSO_WM_TEMPLATE_CATEGORY" val="custom"/>
  <p:tag name="KSO_WM_TEMPLATE_INDEX" val="20181648"/>
  <p:tag name="KSO_WM_DIAGRAM_GROUP_CODE" val="l1-1"/>
  <p:tag name="KSO_WM_UNIT_ID" val="custom20181648_7*l_h_f*1_4_1"/>
  <p:tag name="KSO_WM_UNIT_TEXT_FILL_FORE_SCHEMECOLOR_INDEX" val="13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4_1"/>
  <p:tag name="KSO_WM_UNIT_LAYERLEVEL" val="1_1_1"/>
  <p:tag name="KSO_WM_TEMPLATE_CATEGORY" val="custom"/>
  <p:tag name="KSO_WM_TEMPLATE_INDEX" val="20181648"/>
  <p:tag name="KSO_WM_DIAGRAM_GROUP_CODE" val="l1-1"/>
  <p:tag name="KSO_WM_UNIT_ID" val="custom20181648_7*l_h_i*1_4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4_2"/>
  <p:tag name="KSO_WM_UNIT_LAYERLEVEL" val="1_1_1"/>
  <p:tag name="KSO_WM_TEMPLATE_CATEGORY" val="custom"/>
  <p:tag name="KSO_WM_TEMPLATE_INDEX" val="20181648"/>
  <p:tag name="KSO_WM_DIAGRAM_GROUP_CODE" val="l1-1"/>
  <p:tag name="KSO_WM_UNIT_ID" val="custom20181648_7*l_h_i*1_4_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a"/>
  <p:tag name="KSO_WM_UNIT_INDEX" val="1_5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0"/>
  <p:tag name="KSO_WM_UNIT_PRESET_TEXT_LEN" val="9"/>
  <p:tag name="KSO_WM_TEMPLATE_CATEGORY" val="custom"/>
  <p:tag name="KSO_WM_TEMPLATE_INDEX" val="20181648"/>
  <p:tag name="KSO_WM_DIAGRAM_GROUP_CODE" val="l1-1"/>
  <p:tag name="KSO_WM_UNIT_ID" val="custom20181648_7*l_h_a*1_5_1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648"/>
  <p:tag name="KSO_WM_DIAGRAM_GROUP_CODE" val="l1-1"/>
  <p:tag name="KSO_WM_UNIT_ID" val="custom20181648_6*l_h_i*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f"/>
  <p:tag name="KSO_WM_UNIT_INDEX" val="1_5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2"/>
  <p:tag name="KSO_WM_UNIT_PRESET_TEXT_LEN" val="30"/>
  <p:tag name="KSO_WM_TEMPLATE_CATEGORY" val="custom"/>
  <p:tag name="KSO_WM_TEMPLATE_INDEX" val="20181648"/>
  <p:tag name="KSO_WM_DIAGRAM_GROUP_CODE" val="l1-1"/>
  <p:tag name="KSO_WM_UNIT_ID" val="custom20181648_7*l_h_f*1_5_1"/>
  <p:tag name="KSO_WM_UNIT_TEXT_FILL_FORE_SCHEMECOLOR_INDEX" val="13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5_1"/>
  <p:tag name="KSO_WM_UNIT_LAYERLEVEL" val="1_1_1"/>
  <p:tag name="KSO_WM_TEMPLATE_CATEGORY" val="custom"/>
  <p:tag name="KSO_WM_TEMPLATE_INDEX" val="20181648"/>
  <p:tag name="KSO_WM_DIAGRAM_GROUP_CODE" val="l1-1"/>
  <p:tag name="KSO_WM_UNIT_ID" val="custom20181648_7*l_h_i*1_5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5_2"/>
  <p:tag name="KSO_WM_UNIT_LAYERLEVEL" val="1_1_1"/>
  <p:tag name="KSO_WM_TEMPLATE_CATEGORY" val="custom"/>
  <p:tag name="KSO_WM_TEMPLATE_INDEX" val="20181648"/>
  <p:tag name="KSO_WM_DIAGRAM_GROUP_CODE" val="l1-1"/>
  <p:tag name="KSO_WM_UNIT_ID" val="custom20181648_7*l_h_i*1_5_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3.xml><?xml version="1.0" encoding="utf-8"?>
<p:tagLst xmlns:p="http://schemas.openxmlformats.org/presentationml/2006/main">
  <p:tag name="KSO_WM_TAG_VERSION" val="1.0"/>
  <p:tag name="KSO_WM_SLIDE_ITEM_CNT" val="5"/>
  <p:tag name="KSO_WM_SLIDE_LAYOUT" val="a_l"/>
  <p:tag name="KSO_WM_SLIDE_LAYOUT_CNT" val="1_1"/>
  <p:tag name="KSO_WM_SLIDE_TYPE" val="contents"/>
  <p:tag name="KSO_WM_BEAUTIFY_FLAG" val="#wm#"/>
  <p:tag name="KSO_WM_COMBINE_RELATE_SLIDE_ID" val="20180827_4"/>
  <p:tag name="KSO_WM_TEMPLATE_CATEGORY" val="custom"/>
  <p:tag name="KSO_WM_TEMPLATE_INDEX" val="20181648"/>
  <p:tag name="KSO_WM_SLIDE_ID" val="custom20181648_7"/>
  <p:tag name="KSO_WM_SLIDE_INDEX" val="7"/>
  <p:tag name="KSO_WM_DIAGRAM_GROUP_CODE" val="l1-1"/>
  <p:tag name="KSO_WM_TEMPLATE_SUBCATEGORY" val="combine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2"/>
  <p:tag name="KSO_WM_UNIT_HIGHLIGHT" val="0"/>
  <p:tag name="KSO_WM_UNIT_COMPATIBLE" val="0"/>
  <p:tag name="KSO_WM_UNIT_CLEAR" val="0"/>
  <p:tag name="KSO_WM_UNIT_PRESET_TEXT" val="目录"/>
  <p:tag name="KSO_WM_TEMPLATE_CATEGORY" val="custom"/>
  <p:tag name="KSO_WM_TEMPLATE_INDEX" val="20181648"/>
  <p:tag name="KSO_WM_DIAGRAM_GROUP_CODE" val="l1_1"/>
  <p:tag name="KSO_WM_UNIT_ID" val="custom20181648_4*a*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648"/>
  <p:tag name="KSO_WM_DIAGRAM_GROUP_CODE" val="l1-1"/>
  <p:tag name="KSO_WM_UNIT_ID" val="custom20181648_4*l_h_i*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2"/>
  <p:tag name="KSO_WM_UNIT_LAYERLEVEL" val="1_1_1"/>
  <p:tag name="KSO_WM_TEMPLATE_CATEGORY" val="custom"/>
  <p:tag name="KSO_WM_TEMPLATE_INDEX" val="20181648"/>
  <p:tag name="KSO_WM_DIAGRAM_GROUP_CODE" val="l1-1"/>
  <p:tag name="KSO_WM_UNIT_ID" val="custom20181648_4*l_h_i*1_1_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7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a"/>
  <p:tag name="KSO_WM_UNIT_INDEX" val="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0"/>
  <p:tag name="KSO_WM_UNIT_PRESET_TEXT_LEN" val="9"/>
  <p:tag name="KSO_WM_TEMPLATE_CATEGORY" val="custom"/>
  <p:tag name="KSO_WM_TEMPLATE_INDEX" val="20181648"/>
  <p:tag name="KSO_WM_DIAGRAM_GROUP_CODE" val="l1-1"/>
  <p:tag name="KSO_WM_UNIT_ID" val="custom20181648_4*l_h_a*1_1_1"/>
  <p:tag name="KSO_WM_UNIT_TEXT_FILL_FORE_SCHEMECOLOR_INDEX" val="13"/>
  <p:tag name="KSO_WM_UNIT_TEXT_FILL_TYPE" val="1"/>
  <p:tag name="KSO_WM_UNIT_USESOURCEFORMAT_APPLY" val="1"/>
</p:tagLst>
</file>

<file path=ppt/tags/tag88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f"/>
  <p:tag name="KSO_WM_UNIT_INDEX" val="1_1_1"/>
  <p:tag name="KSO_WM_UNIT_LAYERLEVEL" val="1_1_1"/>
  <p:tag name="KSO_WM_UNIT_VALUE" val="90"/>
  <p:tag name="KSO_WM_UNIT_HIGHLIGHT" val="0"/>
  <p:tag name="KSO_WM_UNIT_COMPATIBLE" val="0"/>
  <p:tag name="KSO_WM_UNIT_CLEAR" val="0"/>
  <p:tag name="KSO_WM_UNIT_PRESET_TEXT_INDEX" val="2"/>
  <p:tag name="KSO_WM_UNIT_PRESET_TEXT_LEN" val="60"/>
  <p:tag name="KSO_WM_TEMPLATE_CATEGORY" val="custom"/>
  <p:tag name="KSO_WM_TEMPLATE_INDEX" val="20181648"/>
  <p:tag name="KSO_WM_DIAGRAM_GROUP_CODE" val="l1-1"/>
  <p:tag name="KSO_WM_UNIT_ID" val="custom20181648_4*l_h_f*1_1_1"/>
  <p:tag name="KSO_WM_UNIT_TEXT_FILL_FORE_SCHEMECOLOR_INDEX" val="13"/>
  <p:tag name="KSO_WM_UNIT_TEXT_FILL_TYPE" val="1"/>
  <p:tag name="KSO_WM_UNIT_USESOURCEFORMAT_APPLY" val="1"/>
</p:tagLst>
</file>

<file path=ppt/tags/tag89.xml><?xml version="1.0" encoding="utf-8"?>
<p:tagLst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contents"/>
  <p:tag name="KSO_WM_BEAUTIFY_FLAG" val="#wm#"/>
  <p:tag name="KSO_WM_COMBINE_RELATE_SLIDE_ID" val="20180827_1"/>
  <p:tag name="KSO_WM_TEMPLATE_CATEGORY" val="custom"/>
  <p:tag name="KSO_WM_TEMPLATE_INDEX" val="20181648"/>
  <p:tag name="KSO_WM_SLIDE_ID" val="custom20181648_4"/>
  <p:tag name="KSO_WM_SLIDE_INDEX" val="4"/>
  <p:tag name="KSO_WM_DIAGRAM_GROUP_CODE" val="l1-1"/>
  <p:tag name="KSO_WM_TEMPLATE_SUBCATEGORY" val="combine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2"/>
  <p:tag name="KSO_WM_UNIT_LAYERLEVEL" val="1_1_1"/>
  <p:tag name="KSO_WM_TEMPLATE_CATEGORY" val="custom"/>
  <p:tag name="KSO_WM_TEMPLATE_INDEX" val="20181648"/>
  <p:tag name="KSO_WM_DIAGRAM_GROUP_CODE" val="l1-1"/>
  <p:tag name="KSO_WM_UNIT_ID" val="custom20181648_6*l_h_i*1_1_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2"/>
  <p:tag name="KSO_WM_UNIT_HIGHLIGHT" val="0"/>
  <p:tag name="KSO_WM_UNIT_COMPATIBLE" val="0"/>
  <p:tag name="KSO_WM_UNIT_CLEAR" val="0"/>
  <p:tag name="KSO_WM_UNIT_PRESET_TEXT" val="目录"/>
  <p:tag name="KSO_WM_TEMPLATE_CATEGORY" val="custom"/>
  <p:tag name="KSO_WM_TEMPLATE_INDEX" val="20181648"/>
  <p:tag name="KSO_WM_DIAGRAM_GROUP_CODE" val="l1_1"/>
  <p:tag name="KSO_WM_UNIT_ID" val="custom20181648_4*a*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648"/>
  <p:tag name="KSO_WM_DIAGRAM_GROUP_CODE" val="l1-1"/>
  <p:tag name="KSO_WM_UNIT_ID" val="custom20181648_4*l_h_i*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2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2"/>
  <p:tag name="KSO_WM_UNIT_LAYERLEVEL" val="1_1_1"/>
  <p:tag name="KSO_WM_TEMPLATE_CATEGORY" val="custom"/>
  <p:tag name="KSO_WM_TEMPLATE_INDEX" val="20181648"/>
  <p:tag name="KSO_WM_DIAGRAM_GROUP_CODE" val="l1-1"/>
  <p:tag name="KSO_WM_UNIT_ID" val="custom20181648_4*l_h_i*1_1_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a"/>
  <p:tag name="KSO_WM_UNIT_INDEX" val="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0"/>
  <p:tag name="KSO_WM_UNIT_PRESET_TEXT_LEN" val="9"/>
  <p:tag name="KSO_WM_TEMPLATE_CATEGORY" val="custom"/>
  <p:tag name="KSO_WM_TEMPLATE_INDEX" val="20181648"/>
  <p:tag name="KSO_WM_DIAGRAM_GROUP_CODE" val="l1-1"/>
  <p:tag name="KSO_WM_UNIT_ID" val="custom20181648_4*l_h_a*1_1_1"/>
  <p:tag name="KSO_WM_UNIT_TEXT_FILL_FORE_SCHEMECOLOR_INDEX" val="13"/>
  <p:tag name="KSO_WM_UNIT_TEXT_FILL_TYPE" val="1"/>
  <p:tag name="KSO_WM_UNIT_USESOURCEFORMAT_APPLY" val="1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f"/>
  <p:tag name="KSO_WM_UNIT_INDEX" val="1_1_1"/>
  <p:tag name="KSO_WM_UNIT_LAYERLEVEL" val="1_1_1"/>
  <p:tag name="KSO_WM_UNIT_VALUE" val="90"/>
  <p:tag name="KSO_WM_UNIT_HIGHLIGHT" val="0"/>
  <p:tag name="KSO_WM_UNIT_COMPATIBLE" val="0"/>
  <p:tag name="KSO_WM_UNIT_CLEAR" val="0"/>
  <p:tag name="KSO_WM_UNIT_PRESET_TEXT_INDEX" val="2"/>
  <p:tag name="KSO_WM_UNIT_PRESET_TEXT_LEN" val="60"/>
  <p:tag name="KSO_WM_TEMPLATE_CATEGORY" val="custom"/>
  <p:tag name="KSO_WM_TEMPLATE_INDEX" val="20181648"/>
  <p:tag name="KSO_WM_DIAGRAM_GROUP_CODE" val="l1-1"/>
  <p:tag name="KSO_WM_UNIT_ID" val="custom20181648_4*l_h_f*1_1_1"/>
  <p:tag name="KSO_WM_UNIT_TEXT_FILL_FORE_SCHEMECOLOR_INDEX" val="13"/>
  <p:tag name="KSO_WM_UNIT_TEXT_FILL_TYPE" val="1"/>
  <p:tag name="KSO_WM_UNIT_USESOURCEFORMAT_APPLY" val="1"/>
</p:tagLst>
</file>

<file path=ppt/tags/tag95.xml><?xml version="1.0" encoding="utf-8"?>
<p:tagLst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contents"/>
  <p:tag name="KSO_WM_BEAUTIFY_FLAG" val="#wm#"/>
  <p:tag name="KSO_WM_COMBINE_RELATE_SLIDE_ID" val="20180827_1"/>
  <p:tag name="KSO_WM_TEMPLATE_CATEGORY" val="custom"/>
  <p:tag name="KSO_WM_TEMPLATE_INDEX" val="20181648"/>
  <p:tag name="KSO_WM_SLIDE_ID" val="custom20181648_4"/>
  <p:tag name="KSO_WM_SLIDE_INDEX" val="4"/>
  <p:tag name="KSO_WM_DIAGRAM_GROUP_CODE" val="l1-1"/>
  <p:tag name="KSO_WM_TEMPLATE_SUBCATEGORY" val="combine"/>
</p:tagLst>
</file>

<file path=ppt/tags/tag96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2"/>
  <p:tag name="KSO_WM_UNIT_HIGHLIGHT" val="0"/>
  <p:tag name="KSO_WM_UNIT_COMPATIBLE" val="0"/>
  <p:tag name="KSO_WM_UNIT_CLEAR" val="0"/>
  <p:tag name="KSO_WM_UNIT_PRESET_TEXT" val="目录"/>
  <p:tag name="KSO_WM_TEMPLATE_CATEGORY" val="custom"/>
  <p:tag name="KSO_WM_TEMPLATE_INDEX" val="20181648"/>
  <p:tag name="KSO_WM_DIAGRAM_GROUP_CODE" val="l1_1"/>
  <p:tag name="KSO_WM_UNIT_ID" val="custom20181648_4*a*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97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648"/>
  <p:tag name="KSO_WM_DIAGRAM_GROUP_CODE" val="l1-1"/>
  <p:tag name="KSO_WM_UNIT_ID" val="custom20181648_4*l_h_i*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8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2"/>
  <p:tag name="KSO_WM_UNIT_LAYERLEVEL" val="1_1_1"/>
  <p:tag name="KSO_WM_TEMPLATE_CATEGORY" val="custom"/>
  <p:tag name="KSO_WM_TEMPLATE_INDEX" val="20181648"/>
  <p:tag name="KSO_WM_DIAGRAM_GROUP_CODE" val="l1-1"/>
  <p:tag name="KSO_WM_UNIT_ID" val="custom20181648_4*l_h_i*1_1_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9.xml><?xml version="1.0" encoding="utf-8"?>
<p:tagLst xmlns:p="http://schemas.openxmlformats.org/presentationml/2006/main">
  <p:tag name="KSO_WM_TAG_VERSION" val="1.0"/>
  <p:tag name="KSO_WM_BEAUTIFY_FLAG" val="#wm#"/>
  <p:tag name="PA" val="v3.0.0"/>
  <p:tag name="KSO_WM_UNIT_TYPE" val="l_h_a"/>
  <p:tag name="KSO_WM_UNIT_INDEX" val="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0"/>
  <p:tag name="KSO_WM_UNIT_PRESET_TEXT_LEN" val="9"/>
  <p:tag name="KSO_WM_TEMPLATE_CATEGORY" val="custom"/>
  <p:tag name="KSO_WM_TEMPLATE_INDEX" val="20181648"/>
  <p:tag name="KSO_WM_DIAGRAM_GROUP_CODE" val="l1-1"/>
  <p:tag name="KSO_WM_UNIT_ID" val="custom20181648_4*l_h_a*1_1_1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自定义设计方案">
  <a:themeElements>
    <a:clrScheme name="自定义 4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FFC000"/>
      </a:accent4>
      <a:accent5>
        <a:srgbClr val="000000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2010</Words>
  <Application>WPS 演示</Application>
  <PresentationFormat>宽屏</PresentationFormat>
  <Paragraphs>178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微软雅黑 Light</vt:lpstr>
      <vt:lpstr>黑体</vt:lpstr>
      <vt:lpstr>叶根友毛笔行书2.0版</vt:lpstr>
      <vt:lpstr>Calibri Light</vt:lpstr>
      <vt:lpstr>微软雅黑</vt:lpstr>
      <vt:lpstr>Arial Unicode MS</vt:lpstr>
      <vt:lpstr>Calibri</vt:lpstr>
      <vt:lpstr>自定义设计方案</vt:lpstr>
      <vt:lpstr>JavaWeb课程大纲</vt:lpstr>
      <vt:lpstr>PowerPoint 演示文稿</vt:lpstr>
      <vt:lpstr>HOPU全国分布图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HITE6.0课程体系-Java</dc:title>
  <dc:creator>wengg</dc:creator>
  <cp:lastModifiedBy>moon</cp:lastModifiedBy>
  <cp:revision>284</cp:revision>
  <dcterms:created xsi:type="dcterms:W3CDTF">2019-06-17T04:28:00Z</dcterms:created>
  <dcterms:modified xsi:type="dcterms:W3CDTF">2021-01-28T03:03:10Z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